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0" r:id="rId2"/>
    <p:sldId id="257" r:id="rId3"/>
    <p:sldId id="258" r:id="rId4"/>
    <p:sldId id="332" r:id="rId5"/>
    <p:sldId id="337" r:id="rId6"/>
    <p:sldId id="339" r:id="rId7"/>
    <p:sldId id="338" r:id="rId8"/>
    <p:sldId id="3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/>
    <p:restoredTop sz="96739"/>
  </p:normalViewPr>
  <p:slideViewPr>
    <p:cSldViewPr snapToGrid="0" snapToObjects="1">
      <p:cViewPr varScale="1">
        <p:scale>
          <a:sx n="106" d="100"/>
          <a:sy n="106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0B64-4A87-8345-8127-0A3220E81CE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2856-EB2B-D149-A3EC-A3CD606B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DB6A-DE8A-724C-A109-3DBAC2A00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DC83A-756E-4D4B-8D7F-0335A03A1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C9CB-29F5-B144-AA40-B7F58805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F8A4-081F-8B4E-A3D1-7D1AD625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B87AB-DF6E-B442-BB23-06503EE3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A8F-4471-4C44-93F6-7F5F5BA9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17432-F83A-1444-87CE-D4BFA38DF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C213-1146-9D4C-B6DF-898ACFE4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DC6B-E838-D14E-889F-AACA7DF1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4BFCA-7831-7B4D-AEEF-44C00FE8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DF07-C1F4-3748-81FE-E89FFFF82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348CC-7D84-E84B-8FE5-9B4E4825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94E6-8FAA-2E4A-BB23-21F7AA01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7784-364E-B448-B29A-59718D08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A42BD-B859-8A43-AE4A-1DA55F80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43FD-972A-7643-9345-F374E1AA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0514-3015-8445-AE89-06E5602B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72DE-77BC-F247-9B88-8DA91B14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B297F-45C6-D04C-8DD2-D0498DDB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1C55-C970-DA45-9168-1F074528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FB32-DEC4-DA4E-9191-AA419635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E6E79-EBE7-D642-8938-BCBE79C2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BA27A-A695-1640-9488-92B1372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7FEC-29F4-AB48-B6BD-F8237DC7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E0F1-01FE-D04C-B214-4414A92B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B697-A580-7943-8EFC-ED955B5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B669-9C61-AA42-921A-358F4AA82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FEC0E-BB61-4F4F-AE1E-E6893A21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144D4-1738-FE40-A174-98B09C2E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C1582-203C-2446-905A-3AB1C86A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BBCA4-5041-A241-82D3-D4924939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DCBD-59F8-D448-98EE-7F985D59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BADF3-0D6D-6F43-BC45-F5FA126B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FEF9F-0D0D-3849-A69C-670B98F7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E06D7-644B-D54D-BD67-5375AB66D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8F5CB-62FB-1D43-8301-814CB6F27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A891A-673C-414F-ADE2-11F38210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571BD-B9A8-6C44-A205-2660A9AE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674E0-E2E0-CE49-BDC1-EE17089E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800E-78DF-C446-A485-BC07C5C3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13A44-A1D0-8B4E-82D7-73A747DC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4C2A3-C014-064E-934F-6800062C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3B22F-7A7D-4E4F-A8E0-4D4BE67C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FD801-79FD-E24C-B48C-D64AFD51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18132-73DC-C946-94F1-F105CBB4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7E03C-BBC8-5947-9037-752FD847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F42B-B12A-5244-9B1D-A65C74FE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4359-B33B-0440-BAAF-653A4A60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669E7-C8E0-6C4B-A275-F8045F675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4036D-9016-9740-A1D3-E330EBC1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8D228-3138-4F48-A675-8EE33153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1C4F-F2FA-5643-A445-45C8EDF6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1B42-3375-2348-BD75-FC6D48BA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D81AA-75EF-C841-8530-D85A8B914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91831-EF6B-7B47-A584-B530A8357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DE914-E253-0948-9033-85BD6E6E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BA446-6741-8348-928F-D1DA9668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3F0C8-932A-EE40-B7AF-E41F22DD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75AC0-C2E3-0540-BC50-F549DDC8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7896-E46A-E048-A83F-0FAB1B459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5FD8-A298-A441-BB63-63FEA2D44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4EC83-A14F-3949-BC2E-B4B8DD957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B70-9AD5-A548-B914-AECFBDB95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12682-07B8-4159-0D3E-87E64B62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REDCap</a:t>
            </a:r>
            <a:r>
              <a:rPr lang="en-US" dirty="0"/>
              <a:t> Change User Access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766CD-79A2-CCD9-13BF-8EF438598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2" y="5060785"/>
            <a:ext cx="1728708" cy="1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DDB42B-7994-C749-B092-D5623874D918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Open the Project and select “User Rights”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AEE76-BB80-FD49-AD11-4A37DE23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84" y="845800"/>
            <a:ext cx="7903587" cy="60121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57947A-D42B-D34B-AFD4-FFD41A1D7D6A}"/>
              </a:ext>
            </a:extLst>
          </p:cNvPr>
          <p:cNvCxnSpPr>
            <a:cxnSpLocks/>
          </p:cNvCxnSpPr>
          <p:nvPr/>
        </p:nvCxnSpPr>
        <p:spPr>
          <a:xfrm>
            <a:off x="368881" y="4379085"/>
            <a:ext cx="21275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9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8D2C7B-FBC1-A541-ACB9-A7248FF9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77" y="1402409"/>
            <a:ext cx="9393380" cy="40576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D448B7-F09C-A74A-ABD7-8F372BE6B3CB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Select the Laboratory user (how ever this has been defined for your project)</a:t>
            </a:r>
          </a:p>
          <a:p>
            <a:r>
              <a:rPr lang="en-US" sz="2400" dirty="0"/>
              <a:t>and select “Change user privileges”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C05234-4A8E-974C-8B0D-65F8469D16DC}"/>
              </a:ext>
            </a:extLst>
          </p:cNvPr>
          <p:cNvCxnSpPr>
            <a:cxnSpLocks/>
          </p:cNvCxnSpPr>
          <p:nvPr/>
        </p:nvCxnSpPr>
        <p:spPr>
          <a:xfrm>
            <a:off x="738554" y="3743522"/>
            <a:ext cx="31282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548781-9A00-CF43-830D-A969DBA4DA64}"/>
              </a:ext>
            </a:extLst>
          </p:cNvPr>
          <p:cNvCxnSpPr>
            <a:cxnSpLocks/>
          </p:cNvCxnSpPr>
          <p:nvPr/>
        </p:nvCxnSpPr>
        <p:spPr>
          <a:xfrm flipV="1">
            <a:off x="817684" y="3676114"/>
            <a:ext cx="3982284" cy="772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4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205412F-AF31-754B-A4FE-5FE94E36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24" y="1156474"/>
            <a:ext cx="4161792" cy="5701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6" y="238991"/>
            <a:ext cx="8235462" cy="558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Ensure the Laboratory technician has access to Forms 4,5,6 (so that they can search for patient by barcode)</a:t>
            </a:r>
            <a:br>
              <a:rPr lang="en-US" sz="3200" dirty="0"/>
            </a:br>
            <a:r>
              <a:rPr lang="en-US" sz="3200" dirty="0"/>
              <a:t>Hit “Save Changes”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A7F2A-24C0-894B-AEDE-E699D4E3712F}"/>
              </a:ext>
            </a:extLst>
          </p:cNvPr>
          <p:cNvSpPr/>
          <p:nvPr/>
        </p:nvSpPr>
        <p:spPr>
          <a:xfrm flipV="1">
            <a:off x="5517237" y="3156437"/>
            <a:ext cx="1806755" cy="624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1784838" y="3251381"/>
            <a:ext cx="37323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D4EEF0-10D1-2E48-92FF-19F40EC4FABB}"/>
              </a:ext>
            </a:extLst>
          </p:cNvPr>
          <p:cNvCxnSpPr>
            <a:cxnSpLocks/>
          </p:cNvCxnSpPr>
          <p:nvPr/>
        </p:nvCxnSpPr>
        <p:spPr>
          <a:xfrm>
            <a:off x="1919653" y="6709689"/>
            <a:ext cx="37323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9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D67B54-88D9-0346-9625-15C83D1F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46" y="859800"/>
            <a:ext cx="6890239" cy="5998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5" y="238991"/>
            <a:ext cx="8879549" cy="5580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Log-out as Administrator user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A7F2A-24C0-894B-AEDE-E699D4E3712F}"/>
              </a:ext>
            </a:extLst>
          </p:cNvPr>
          <p:cNvSpPr/>
          <p:nvPr/>
        </p:nvSpPr>
        <p:spPr>
          <a:xfrm flipV="1">
            <a:off x="2157046" y="1221312"/>
            <a:ext cx="1404864" cy="15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1717429" y="1290086"/>
            <a:ext cx="1511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8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44746-4E98-2A4F-B2F7-7EF56B9D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16" y="797058"/>
            <a:ext cx="8007077" cy="5793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5" y="238991"/>
            <a:ext cx="8879549" cy="5580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Log-in as as Laboratory user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A7F2A-24C0-894B-AEDE-E699D4E3712F}"/>
              </a:ext>
            </a:extLst>
          </p:cNvPr>
          <p:cNvSpPr/>
          <p:nvPr/>
        </p:nvSpPr>
        <p:spPr>
          <a:xfrm flipV="1">
            <a:off x="6412777" y="2012620"/>
            <a:ext cx="1007932" cy="220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773723" y="2793568"/>
            <a:ext cx="54629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75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93B23-5153-4745-9126-6A137F7E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793" y="1130804"/>
            <a:ext cx="9399477" cy="5491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5" y="238991"/>
            <a:ext cx="8879549" cy="5580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Go to “Add / Edit Entries”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A7F2A-24C0-894B-AEDE-E699D4E3712F}"/>
              </a:ext>
            </a:extLst>
          </p:cNvPr>
          <p:cNvSpPr/>
          <p:nvPr/>
        </p:nvSpPr>
        <p:spPr>
          <a:xfrm flipV="1">
            <a:off x="1594591" y="1221312"/>
            <a:ext cx="1967319" cy="182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188589" y="2943037"/>
            <a:ext cx="1511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167017D-532F-EA4A-9CBF-550E82583EB8}"/>
              </a:ext>
            </a:extLst>
          </p:cNvPr>
          <p:cNvSpPr/>
          <p:nvPr/>
        </p:nvSpPr>
        <p:spPr>
          <a:xfrm flipV="1">
            <a:off x="3915265" y="4116910"/>
            <a:ext cx="6260093" cy="1699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8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B99BBA-90F1-BF41-B4C2-03BB6D4F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2" y="1502768"/>
            <a:ext cx="9723866" cy="5100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392" y="652229"/>
            <a:ext cx="8235462" cy="558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The Laboratory user now can enter the barcode to find the correct Patient ID record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A7F2A-24C0-894B-AEDE-E699D4E3712F}"/>
              </a:ext>
            </a:extLst>
          </p:cNvPr>
          <p:cNvSpPr/>
          <p:nvPr/>
        </p:nvSpPr>
        <p:spPr>
          <a:xfrm flipV="1">
            <a:off x="6039912" y="5473612"/>
            <a:ext cx="3614451" cy="735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A4932-06B1-DD4F-A2F1-4ECD0C4BF836}"/>
              </a:ext>
            </a:extLst>
          </p:cNvPr>
          <p:cNvSpPr/>
          <p:nvPr/>
        </p:nvSpPr>
        <p:spPr>
          <a:xfrm flipV="1">
            <a:off x="1269439" y="1534667"/>
            <a:ext cx="1962860" cy="198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D5B518-B857-5449-9DAB-17925B6E537E}"/>
              </a:ext>
            </a:extLst>
          </p:cNvPr>
          <p:cNvSpPr/>
          <p:nvPr/>
        </p:nvSpPr>
        <p:spPr>
          <a:xfrm flipV="1">
            <a:off x="6135605" y="4944140"/>
            <a:ext cx="2774480" cy="23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1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93</Words>
  <Application>Microsoft Macintosh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REDCap Change User Access</vt:lpstr>
      <vt:lpstr>PowerPoint Presentation</vt:lpstr>
      <vt:lpstr>PowerPoint Presentation</vt:lpstr>
      <vt:lpstr>Ensure the Laboratory technician has access to Forms 4,5,6 (so that they can search for patient by barcode) Hit “Save Changes”</vt:lpstr>
      <vt:lpstr>Log-out as Administrator user</vt:lpstr>
      <vt:lpstr>Log-in as as Laboratory user</vt:lpstr>
      <vt:lpstr>Go to “Add / Edit Entries”</vt:lpstr>
      <vt:lpstr>The Laboratory user now can enter the barcode to find the correct Patient ID record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Uzbekistan Hepatitis Elimination Pilot Study(UHEP)  REDCap  Reports</dc:title>
  <dc:creator>Kimberly Murphy</dc:creator>
  <cp:lastModifiedBy>Homie Razavi</cp:lastModifiedBy>
  <cp:revision>14</cp:revision>
  <dcterms:created xsi:type="dcterms:W3CDTF">2019-12-09T17:28:41Z</dcterms:created>
  <dcterms:modified xsi:type="dcterms:W3CDTF">2024-03-28T21:16:47Z</dcterms:modified>
</cp:coreProperties>
</file>