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8" r:id="rId2"/>
    <p:sldId id="333" r:id="rId3"/>
    <p:sldId id="33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/>
    <p:restoredTop sz="96739"/>
  </p:normalViewPr>
  <p:slideViewPr>
    <p:cSldViewPr snapToGrid="0" snapToObjects="1">
      <p:cViewPr>
        <p:scale>
          <a:sx n="120" d="100"/>
          <a:sy n="120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50B64-4A87-8345-8127-0A3220E81CE3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2856-EB2B-D149-A3EC-A3CD606BF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5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EF37A-9251-6849-829D-E10ED758C6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DB6A-DE8A-724C-A109-3DBAC2A00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C83A-756E-4D4B-8D7F-0335A03A1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C9CB-29F5-B144-AA40-B7F58805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F8A4-081F-8B4E-A3D1-7D1AD625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B87AB-DF6E-B442-BB23-06503EE3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DA8F-4471-4C44-93F6-7F5F5BA9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17432-F83A-1444-87CE-D4BFA38DF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C213-1146-9D4C-B6DF-898ACFE4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0DC6B-E838-D14E-889F-AACA7DF1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BFCA-7831-7B4D-AEEF-44C00FE8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DF07-C1F4-3748-81FE-E89FFFF82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348CC-7D84-E84B-8FE5-9B4E4825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94E6-8FAA-2E4A-BB23-21F7AA01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7784-364E-B448-B29A-59718D08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A42BD-B859-8A43-AE4A-1DA55F80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43FD-972A-7643-9345-F374E1AA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0514-3015-8445-AE89-06E5602B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472DE-77BC-F247-9B88-8DA91B14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B297F-45C6-D04C-8DD2-D0498DDB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1C55-C970-DA45-9168-1F074528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FB32-DEC4-DA4E-9191-AA419635F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E6E79-EBE7-D642-8938-BCBE79C24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BA27A-A695-1640-9488-92B1372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7FEC-29F4-AB48-B6BD-F8237DC7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2E0F1-01FE-D04C-B214-4414A92B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B697-A580-7943-8EFC-ED955B5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FB669-9C61-AA42-921A-358F4AA8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FEC0E-BB61-4F4F-AE1E-E6893A214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144D4-1738-FE40-A174-98B09C2E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C1582-203C-2446-905A-3AB1C86A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BBCA4-5041-A241-82D3-D4924939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DCBD-59F8-D448-98EE-7F985D59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BADF3-0D6D-6F43-BC45-F5FA126B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FEF9F-0D0D-3849-A69C-670B98F79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E06D7-644B-D54D-BD67-5375AB66D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8F5CB-62FB-1D43-8301-814CB6F27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A891A-673C-414F-ADE2-11F38210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571BD-B9A8-6C44-A205-2660A9AE1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674E0-E2E0-CE49-BDC1-EE17089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3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800E-78DF-C446-A485-BC07C5C3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13A44-A1D0-8B4E-82D7-73A747DC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4C2A3-C014-064E-934F-6800062C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B22F-7A7D-4E4F-A8E0-4D4BE67C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FD801-79FD-E24C-B48C-D64AFD51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18132-73DC-C946-94F1-F105CBB4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7E03C-BBC8-5947-9037-752FD847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0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F42B-B12A-5244-9B1D-A65C74FE3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359-B33B-0440-BAAF-653A4A605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669E7-C8E0-6C4B-A275-F8045F67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4036D-9016-9740-A1D3-E330EBC1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8D228-3138-4F48-A675-8EE33153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1C4F-F2FA-5643-A445-45C8EDF6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1B42-3375-2348-BD75-FC6D48BA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AD81AA-75EF-C841-8530-D85A8B914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91831-EF6B-7B47-A584-B530A8357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DE914-E253-0948-9033-85BD6E6E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BA446-6741-8348-928F-D1DA9668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3F0C8-932A-EE40-B7AF-E41F22DD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75AC0-C2E3-0540-BC50-F549DDC80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7896-E46A-E048-A83F-0FAB1B459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5FD8-A298-A441-BB63-63FEA2D44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3505-D154-9142-AF8A-488C39EB35F6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4EC83-A14F-3949-BC2E-B4B8DD957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B70-9AD5-A548-B914-AECFBDB95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A5DB-5C2B-CE48-9D64-B4EE35FEB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72" y="5729133"/>
            <a:ext cx="3417653" cy="895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650" y="5043449"/>
            <a:ext cx="1573942" cy="1580969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2059079" y="597408"/>
            <a:ext cx="7992904" cy="3803904"/>
          </a:xfrm>
        </p:spPr>
        <p:txBody>
          <a:bodyPr>
            <a:normAutofit/>
          </a:bodyPr>
          <a:lstStyle/>
          <a:p>
            <a:r>
              <a:rPr lang="en-US" sz="4800" dirty="0"/>
              <a:t>Uzbekistan Hepatitis Elimination Pilot Study(UHEP)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 err="1"/>
              <a:t>REDCap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Reports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4E5F7-874B-964B-AB97-18E460163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036" y="5060785"/>
            <a:ext cx="1728708" cy="1563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98E8A-B2D5-254A-A3AE-EB5A6A5F2F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7" t="9411" r="19048" b="28739"/>
          <a:stretch/>
        </p:blipFill>
        <p:spPr>
          <a:xfrm>
            <a:off x="6773641" y="4741683"/>
            <a:ext cx="3474720" cy="7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9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D216B-D05D-C76D-132E-A73BA02BCF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REDCap</a:t>
            </a:r>
            <a:r>
              <a:rPr lang="en-US" sz="6000" dirty="0"/>
              <a:t> Reports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0BC96-EBAE-69D5-F72F-DD7D57F15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15" y="5082050"/>
            <a:ext cx="1728708" cy="15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CB2F980-5BC1-F84B-AC7A-92CAF4E34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918" y="1825625"/>
            <a:ext cx="5180164" cy="43513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A7595C-8E53-C244-801D-83A3367C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Project includes Defined Reports which can be used to analyze the progress of the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8AD8-E8B8-AF45-9F06-26080C5AA866}"/>
              </a:ext>
            </a:extLst>
          </p:cNvPr>
          <p:cNvSpPr txBox="1"/>
          <p:nvPr/>
        </p:nvSpPr>
        <p:spPr>
          <a:xfrm>
            <a:off x="443184" y="3176568"/>
            <a:ext cx="1965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Reports can be modified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or created from scratch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A7F2A-24C0-894B-AEDE-E699D4E3712F}"/>
              </a:ext>
            </a:extLst>
          </p:cNvPr>
          <p:cNvSpPr/>
          <p:nvPr/>
        </p:nvSpPr>
        <p:spPr>
          <a:xfrm flipV="1">
            <a:off x="3397624" y="4670610"/>
            <a:ext cx="1317812" cy="1641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A90CBF-7CD8-094A-BD18-23E7AD4F86AE}"/>
              </a:ext>
            </a:extLst>
          </p:cNvPr>
          <p:cNvCxnSpPr>
            <a:cxnSpLocks/>
          </p:cNvCxnSpPr>
          <p:nvPr/>
        </p:nvCxnSpPr>
        <p:spPr>
          <a:xfrm>
            <a:off x="1985098" y="3699788"/>
            <a:ext cx="15605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2F0CAE-52AE-7F4C-BCF8-2E2A2339213B}"/>
              </a:ext>
            </a:extLst>
          </p:cNvPr>
          <p:cNvCxnSpPr>
            <a:cxnSpLocks/>
          </p:cNvCxnSpPr>
          <p:nvPr/>
        </p:nvCxnSpPr>
        <p:spPr>
          <a:xfrm flipH="1">
            <a:off x="6716837" y="3412800"/>
            <a:ext cx="25577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146232B-AA7B-124D-B2DA-51BFC83CDA4B}"/>
              </a:ext>
            </a:extLst>
          </p:cNvPr>
          <p:cNvSpPr/>
          <p:nvPr/>
        </p:nvSpPr>
        <p:spPr>
          <a:xfrm flipV="1">
            <a:off x="4707774" y="3336424"/>
            <a:ext cx="1317812" cy="152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07A35-7F79-4F49-ABC0-30697F4E137C}"/>
              </a:ext>
            </a:extLst>
          </p:cNvPr>
          <p:cNvSpPr txBox="1"/>
          <p:nvPr/>
        </p:nvSpPr>
        <p:spPr>
          <a:xfrm>
            <a:off x="9377333" y="2905850"/>
            <a:ext cx="2144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first default report in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“My Reports &amp; Exports”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is all data (from all polyclinic locations)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B848D1B-B8C1-A443-A24C-69B41A186853}"/>
              </a:ext>
            </a:extLst>
          </p:cNvPr>
          <p:cNvSpPr/>
          <p:nvPr/>
        </p:nvSpPr>
        <p:spPr>
          <a:xfrm>
            <a:off x="8473743" y="3876907"/>
            <a:ext cx="320633" cy="22461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06D1EB-8330-0740-9E9D-33E3B5647F09}"/>
              </a:ext>
            </a:extLst>
          </p:cNvPr>
          <p:cNvSpPr txBox="1"/>
          <p:nvPr/>
        </p:nvSpPr>
        <p:spPr>
          <a:xfrm>
            <a:off x="8899895" y="4657263"/>
            <a:ext cx="232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defined reports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Filter results by each individual location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1D413F9F-F3CD-7B45-AC8D-200E31E8AD0D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1439009" y="3686861"/>
            <a:ext cx="1870878" cy="189673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93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69</Words>
  <Application>Microsoft Macintosh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Uzbekistan Hepatitis Elimination Pilot Study(UHEP)  REDCap  Reports</vt:lpstr>
      <vt:lpstr>REDCap Reports</vt:lpstr>
      <vt:lpstr>The Project includes Defined Reports which can be used to analyze the progress of the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Uzbekistan Hepatitis Elimination Pilot Study(UHEP)  REDCap  Reports</dc:title>
  <dc:creator>Kimberly Murphy</dc:creator>
  <cp:lastModifiedBy>Homie Razavi</cp:lastModifiedBy>
  <cp:revision>3</cp:revision>
  <dcterms:created xsi:type="dcterms:W3CDTF">2019-12-09T17:28:41Z</dcterms:created>
  <dcterms:modified xsi:type="dcterms:W3CDTF">2024-03-28T21:08:37Z</dcterms:modified>
</cp:coreProperties>
</file>