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2" r:id="rId2"/>
    <p:sldId id="268" r:id="rId3"/>
    <p:sldId id="290" r:id="rId4"/>
    <p:sldId id="259" r:id="rId5"/>
    <p:sldId id="291" r:id="rId6"/>
    <p:sldId id="289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25"/>
    <p:restoredTop sz="92925"/>
  </p:normalViewPr>
  <p:slideViewPr>
    <p:cSldViewPr snapToGrid="0" snapToObjects="1">
      <p:cViewPr varScale="1">
        <p:scale>
          <a:sx n="78" d="100"/>
          <a:sy n="78" d="100"/>
        </p:scale>
        <p:origin x="18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269D-C537-3245-8EF8-6D06AA1A8F0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6A0E5-62F9-324C-B87F-805135C5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1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7A6-317B-B043-91CA-CF4329409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A11EE-4210-6C45-A94B-5BDDE8C1B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CEE2C-A64E-2D40-BAC4-98692BB7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A0B3-5483-7F46-AF7E-5714AF4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F88D2-C79E-9D47-918D-BF78F41F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8AEB-1FF9-EF44-BBE6-3936B052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03239-8EB9-8E4A-B439-730C23036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A4E9D-4339-E84F-A674-3069BD2F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F356-C484-A047-B920-EFE3E61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F13A-D9FE-4E41-9672-E87F4D94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57D59-033B-3F49-A496-DC1B79F6E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5F844-51E5-454B-9AAD-81E1B5E7D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25E63-3A0F-3442-B39B-3C9BAA30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44423-AEB4-9F41-9EFB-CAE578A1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3DE9-21A0-A744-A89E-194EF62A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1B56-A78C-1F47-88E0-68C12C6F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22F8-CA0C-9040-9D15-CAA5D809D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D5D98-605C-7C46-BA7E-CC40B49E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88D67-C8BE-754F-9C81-3B4CF7CA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0145D-6423-C547-A951-7B752D41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6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2CF0-27F6-0B4B-9C5B-8B6F975F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84454-7AD0-3949-9038-7DCF20710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7FE6-45F8-B34C-BBBB-89CA3CFE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B1ABE-FDB1-C749-B909-5CF1D47F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0C7AC-2439-5F41-AB18-F99015E3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FAB4-B1B2-B145-8D44-2A501B5B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6FD6F-1E26-7542-BE42-A6E9A79BF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53B0F-5D61-9D4D-9C57-FA3F92740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5A1F0-5B7D-354D-AE96-3DBEA12D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3F6FC-4488-0E48-BC5C-FC5F0966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FEF08-086F-BB44-B377-8B89B7C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7E8F-3586-1945-B88D-C1588B3A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719CF-4C03-F24C-8FE0-D22642DFE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04147-9FA4-974C-A5CB-A6FD9278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659DC-1EAA-D449-A152-0E0C5576D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81EEF-315C-0741-BC09-08015F890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011B2-D41D-3B44-97DD-307C8511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D5A19-2CAB-104C-A4E6-3871008C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E798B-1165-A541-8AD4-AA20C9D0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73F7-573B-2341-AF24-81711703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2FBEB-B43B-9C48-8B21-FC2C95A9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7A509-DF0A-7A4D-A89E-98C611CE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3D59-28F9-0A47-830D-48069450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33360-1DB1-2C4E-B4DD-3C3051B0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8B384-D979-6048-9CAC-3DDC58D3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D43A8-A816-A141-8D55-B8C0FB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CD16-BAC0-484F-AAC7-BAE855E8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4CED-6E08-6242-9A0C-22F478796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3A946-3DA6-534F-A7D5-4A8B236F6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6C124-2803-8547-AE65-00D0BA5A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4773D-70B3-7749-A1EA-82A999FF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2C2FC-DE43-BF45-B556-B6DF5241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B112-8AE2-BF48-9178-C0FFFB05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1A923-728C-E64A-9D25-8D0B7FCCA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0B0CF-3710-7644-816F-EB9081FE9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FF787-36FF-6D4C-AB5F-EF96652C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B0A5A-49B6-034F-A0D9-9FA50AE0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21BFC-1B71-7D41-978C-C408A4A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8AEA2-C308-F74D-A329-EA1C7809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6C0C-1463-8447-BD32-F4542373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D839-CACF-9D4A-B423-1B2226CC7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CAC24-97ED-3441-B24A-8C87B3E9E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152AF-32B8-DD44-9E4F-EDCB20DFF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9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dafound.org/apps/redcap/redcap_v8.10.0/Design/online_designer.php?pid=2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07629-66DA-F62F-3337-2E1FAB986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REDCap</a:t>
            </a:r>
            <a:r>
              <a:rPr lang="en-US" sz="6000" dirty="0"/>
              <a:t> Move Field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166D0-1C70-D371-9BCC-54FAC3AD7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15" y="5082050"/>
            <a:ext cx="1728708" cy="15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0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DDB42B-7994-C749-B092-D5623874D918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Open the Project and select </a:t>
            </a:r>
            <a:r>
              <a:rPr lang="az-Cyrl-AZ" sz="2400" u="sng" dirty="0">
                <a:hlinkClick r:id="rId2"/>
              </a:rPr>
              <a:t>Изменить инструменты</a:t>
            </a:r>
            <a:endParaRPr lang="en-US" sz="2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AEE76-BB80-FD49-AD11-4A37DE23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84" y="845800"/>
            <a:ext cx="7903587" cy="60121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57947A-D42B-D34B-AFD4-FFD41A1D7D6A}"/>
              </a:ext>
            </a:extLst>
          </p:cNvPr>
          <p:cNvCxnSpPr>
            <a:cxnSpLocks/>
          </p:cNvCxnSpPr>
          <p:nvPr/>
        </p:nvCxnSpPr>
        <p:spPr>
          <a:xfrm>
            <a:off x="887627" y="2339270"/>
            <a:ext cx="21275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9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033EF8-A6E5-0E4B-9A1C-C0B6B9B71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84" y="799882"/>
            <a:ext cx="7458102" cy="605811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D448B7-F09C-A74A-ABD7-8F372BE6B3CB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Select the 1</a:t>
            </a:r>
            <a:r>
              <a:rPr lang="en-US" sz="2400" baseline="30000" dirty="0"/>
              <a:t>st</a:t>
            </a:r>
            <a:r>
              <a:rPr lang="en-US" sz="2400" dirty="0"/>
              <a:t> instrument</a:t>
            </a:r>
            <a:endParaRPr lang="en-US" sz="2400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C05234-4A8E-974C-8B0D-65F8469D16DC}"/>
              </a:ext>
            </a:extLst>
          </p:cNvPr>
          <p:cNvCxnSpPr>
            <a:cxnSpLocks/>
          </p:cNvCxnSpPr>
          <p:nvPr/>
        </p:nvCxnSpPr>
        <p:spPr>
          <a:xfrm>
            <a:off x="536024" y="3299589"/>
            <a:ext cx="35244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40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FB5A76-F905-3348-A93E-67CB1392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96" y="764142"/>
            <a:ext cx="7223133" cy="59601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AB7996-7FF2-004C-84A1-55BAC9141043}"/>
              </a:ext>
            </a:extLst>
          </p:cNvPr>
          <p:cNvSpPr txBox="1">
            <a:spLocks/>
          </p:cNvSpPr>
          <p:nvPr/>
        </p:nvSpPr>
        <p:spPr>
          <a:xfrm>
            <a:off x="752354" y="0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Scroll down to the variable “</a:t>
            </a:r>
            <a:r>
              <a:rPr lang="en-US" sz="2400" dirty="0" err="1"/>
              <a:t>hcv_medication_history</a:t>
            </a:r>
            <a:r>
              <a:rPr lang="en-US" sz="2400" dirty="0"/>
              <a:t>” and select the move button</a:t>
            </a:r>
            <a:endParaRPr lang="en-US" sz="24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CC51EC-B843-024F-8C9E-4B981B7E6BF5}"/>
              </a:ext>
            </a:extLst>
          </p:cNvPr>
          <p:cNvCxnSpPr>
            <a:cxnSpLocks/>
          </p:cNvCxnSpPr>
          <p:nvPr/>
        </p:nvCxnSpPr>
        <p:spPr>
          <a:xfrm>
            <a:off x="287836" y="4823265"/>
            <a:ext cx="30794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0361C-DD52-FA41-9166-439E35167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1206500"/>
            <a:ext cx="8407400" cy="4445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6420B5-2CD5-3442-A5AC-E46D8CBF8688}"/>
              </a:ext>
            </a:extLst>
          </p:cNvPr>
          <p:cNvSpPr txBox="1">
            <a:spLocks/>
          </p:cNvSpPr>
          <p:nvPr/>
        </p:nvSpPr>
        <p:spPr>
          <a:xfrm>
            <a:off x="887627" y="231212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Please it to follow the </a:t>
            </a:r>
            <a:r>
              <a:rPr lang="en-US" sz="3500" dirty="0" err="1"/>
              <a:t>checkin_date</a:t>
            </a:r>
            <a:r>
              <a:rPr lang="en-US" sz="3500" dirty="0"/>
              <a:t> field</a:t>
            </a:r>
            <a:endParaRPr lang="en-US" sz="35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81A930-59AD-EE41-BCCA-C878DEDED080}"/>
              </a:ext>
            </a:extLst>
          </p:cNvPr>
          <p:cNvCxnSpPr>
            <a:cxnSpLocks/>
          </p:cNvCxnSpPr>
          <p:nvPr/>
        </p:nvCxnSpPr>
        <p:spPr>
          <a:xfrm flipH="1">
            <a:off x="5843169" y="4223659"/>
            <a:ext cx="502803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D80E34E-06BD-9F44-A8DC-E0EC21C72EDC}"/>
              </a:ext>
            </a:extLst>
          </p:cNvPr>
          <p:cNvSpPr/>
          <p:nvPr/>
        </p:nvSpPr>
        <p:spPr>
          <a:xfrm>
            <a:off x="3178629" y="4122057"/>
            <a:ext cx="2540000" cy="217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E13B3-A9FA-5049-977A-27C478EE2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1136650"/>
            <a:ext cx="8851900" cy="45847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DDB42B-7994-C749-B092-D5623874D918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Hit “Move field” to complete the behavior</a:t>
            </a:r>
            <a:endParaRPr lang="en-US" sz="24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57947A-D42B-D34B-AFD4-FFD41A1D7D6A}"/>
              </a:ext>
            </a:extLst>
          </p:cNvPr>
          <p:cNvCxnSpPr>
            <a:cxnSpLocks/>
          </p:cNvCxnSpPr>
          <p:nvPr/>
        </p:nvCxnSpPr>
        <p:spPr>
          <a:xfrm>
            <a:off x="145143" y="4777670"/>
            <a:ext cx="75435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8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1D4B8B-21F8-8B4D-9141-BD3A05CBF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1631950"/>
            <a:ext cx="8343900" cy="3594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D448B7-F09C-A74A-ABD7-8F372BE6B3CB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You should receive confirmation that the field was successfully moved</a:t>
            </a:r>
            <a:endParaRPr lang="en-US" sz="2400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C05234-4A8E-974C-8B0D-65F8469D16DC}"/>
              </a:ext>
            </a:extLst>
          </p:cNvPr>
          <p:cNvCxnSpPr>
            <a:cxnSpLocks/>
          </p:cNvCxnSpPr>
          <p:nvPr/>
        </p:nvCxnSpPr>
        <p:spPr>
          <a:xfrm>
            <a:off x="887627" y="3841446"/>
            <a:ext cx="610825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8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AC7C14-CCA5-2747-BF24-8431C00F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6A08D1-6E80-1545-AB79-F89CA9A751FF}"/>
              </a:ext>
            </a:extLst>
          </p:cNvPr>
          <p:cNvSpPr txBox="1">
            <a:spLocks/>
          </p:cNvSpPr>
          <p:nvPr/>
        </p:nvSpPr>
        <p:spPr>
          <a:xfrm>
            <a:off x="752354" y="0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Verify it has been correctly placed below checkin_date</a:t>
            </a:r>
            <a:endParaRPr lang="en-US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5A90C-4A31-4448-8E89-6E5EF09EB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018" y="770021"/>
            <a:ext cx="6950889" cy="60039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80A7B6-B7FA-5644-B275-464DF89E9804}"/>
              </a:ext>
            </a:extLst>
          </p:cNvPr>
          <p:cNvCxnSpPr>
            <a:cxnSpLocks/>
          </p:cNvCxnSpPr>
          <p:nvPr/>
        </p:nvCxnSpPr>
        <p:spPr>
          <a:xfrm>
            <a:off x="184229" y="5152573"/>
            <a:ext cx="258593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74A2D4C-1121-804C-ACDB-5D0C562A010E}"/>
              </a:ext>
            </a:extLst>
          </p:cNvPr>
          <p:cNvSpPr/>
          <p:nvPr/>
        </p:nvSpPr>
        <p:spPr>
          <a:xfrm>
            <a:off x="2770160" y="4615543"/>
            <a:ext cx="6591553" cy="1001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5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9395</TotalTime>
  <Words>71</Words>
  <Application>Microsoft Macintosh PowerPoint</Application>
  <PresentationFormat>Widescreen</PresentationFormat>
  <Paragraphs>10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REDCap Move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Murphy</dc:creator>
  <cp:lastModifiedBy>Homie Razavi</cp:lastModifiedBy>
  <cp:revision>67</cp:revision>
  <dcterms:created xsi:type="dcterms:W3CDTF">2019-10-29T16:32:20Z</dcterms:created>
  <dcterms:modified xsi:type="dcterms:W3CDTF">2024-03-28T21:08:34Z</dcterms:modified>
</cp:coreProperties>
</file>