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02" r:id="rId2"/>
    <p:sldId id="300" r:id="rId3"/>
    <p:sldId id="30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65"/>
    <p:restoredTop sz="92925"/>
  </p:normalViewPr>
  <p:slideViewPr>
    <p:cSldViewPr snapToGrid="0" snapToObjects="1">
      <p:cViewPr varScale="1">
        <p:scale>
          <a:sx n="93" d="100"/>
          <a:sy n="93" d="100"/>
        </p:scale>
        <p:origin x="232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7269D-C537-3245-8EF8-6D06AA1A8F05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6A0E5-62F9-324C-B87F-805135C5E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14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37A6-317B-B043-91CA-CF4329409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A11EE-4210-6C45-A94B-5BDDE8C1B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CEE2C-A64E-2D40-BAC4-98692BB7E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5D9A-C0EF-654A-9D37-D59562EC7B0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DA0B3-5483-7F46-AF7E-5714AF44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F88D2-C79E-9D47-918D-BF78F41F8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A22-27E1-3B48-A8E7-6C1FA85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2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58AEB-1FF9-EF44-BBE6-3936B0529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03239-8EB9-8E4A-B439-730C23036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A4E9D-4339-E84F-A674-3069BD2FE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5D9A-C0EF-654A-9D37-D59562EC7B0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0F356-C484-A047-B920-EFE3E617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6F13A-D9FE-4E41-9672-E87F4D94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A22-27E1-3B48-A8E7-6C1FA85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1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757D59-033B-3F49-A496-DC1B79F6E8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5F844-51E5-454B-9AAD-81E1B5E7D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25E63-3A0F-3442-B39B-3C9BAA303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5D9A-C0EF-654A-9D37-D59562EC7B0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44423-AEB4-9F41-9EFB-CAE578A1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53DE9-21A0-A744-A89E-194EF62A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A22-27E1-3B48-A8E7-6C1FA85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9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B1B56-A78C-1F47-88E0-68C12C6FC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122F8-CA0C-9040-9D15-CAA5D809D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D5D98-605C-7C46-BA7E-CC40B49E3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5D9A-C0EF-654A-9D37-D59562EC7B0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88D67-C8BE-754F-9C81-3B4CF7CA6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0145D-6423-C547-A951-7B752D418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A22-27E1-3B48-A8E7-6C1FA85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6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92CF0-27F6-0B4B-9C5B-8B6F975F4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84454-7AD0-3949-9038-7DCF20710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57FE6-45F8-B34C-BBBB-89CA3CFEF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5D9A-C0EF-654A-9D37-D59562EC7B0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B1ABE-FDB1-C749-B909-5CF1D47FC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0C7AC-2439-5F41-AB18-F99015E3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A22-27E1-3B48-A8E7-6C1FA85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6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1FAB4-B1B2-B145-8D44-2A501B5BE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6FD6F-1E26-7542-BE42-A6E9A79BF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53B0F-5D61-9D4D-9C57-FA3F92740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5A1F0-5B7D-354D-AE96-3DBEA12DD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5D9A-C0EF-654A-9D37-D59562EC7B0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3F6FC-4488-0E48-BC5C-FC5F09663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FEF08-086F-BB44-B377-8B89B7C3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A22-27E1-3B48-A8E7-6C1FA85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4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67E8F-3586-1945-B88D-C1588B3AF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719CF-4C03-F24C-8FE0-D22642DFE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04147-9FA4-974C-A5CB-A6FD92787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E659DC-1EAA-D449-A152-0E0C5576D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D81EEF-315C-0741-BC09-08015F890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E011B2-D41D-3B44-97DD-307C8511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5D9A-C0EF-654A-9D37-D59562EC7B0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ED5A19-2CAB-104C-A4E6-3871008C4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6E798B-1165-A541-8AD4-AA20C9D09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A22-27E1-3B48-A8E7-6C1FA85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E73F7-573B-2341-AF24-81711703C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72FBEB-B43B-9C48-8B21-FC2C95A9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5D9A-C0EF-654A-9D37-D59562EC7B0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7A509-DF0A-7A4D-A89E-98C611CE6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D3D59-28F9-0A47-830D-480694508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A22-27E1-3B48-A8E7-6C1FA85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7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133360-1DB1-2C4E-B4DD-3C3051B09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5D9A-C0EF-654A-9D37-D59562EC7B0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68B384-D979-6048-9CAC-3DDC58D3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D43A8-A816-A141-8D55-B8C0FBAB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A22-27E1-3B48-A8E7-6C1FA85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7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CD16-BAC0-484F-AAC7-BAE855E85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44CED-6E08-6242-9A0C-22F478796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3A946-3DA6-534F-A7D5-4A8B236F6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6C124-2803-8547-AE65-00D0BA5A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5D9A-C0EF-654A-9D37-D59562EC7B0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4773D-70B3-7749-A1EA-82A999FFB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2C2FC-DE43-BF45-B556-B6DF5241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A22-27E1-3B48-A8E7-6C1FA85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8B112-8AE2-BF48-9178-C0FFFB05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71A923-728C-E64A-9D25-8D0B7FCCA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0B0CF-3710-7644-816F-EB9081FE9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FF787-36FF-6D4C-AB5F-EF96652C4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5D9A-C0EF-654A-9D37-D59562EC7B0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B0A5A-49B6-034F-A0D9-9FA50AE0A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621BFC-1B71-7D41-978C-C408A4A2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A22-27E1-3B48-A8E7-6C1FA85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1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B8AEA2-C308-F74D-A329-EA1C7809D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16C0C-1463-8447-BD32-F45423738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CD839-CACF-9D4A-B423-1B2226CC7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15D9A-C0EF-654A-9D37-D59562EC7B0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CAC24-97ED-3441-B24A-8C87B3E9E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152AF-32B8-DD44-9E4F-EDCB20DFF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08A22-27E1-3B48-A8E7-6C1FA85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9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4523002-E023-71CF-F228-C50D20478D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err="1"/>
              <a:t>REDCap</a:t>
            </a:r>
            <a:r>
              <a:rPr lang="en-US" sz="6000" dirty="0"/>
              <a:t> File Upload Settings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CC2E7F-700C-FFD9-C925-781016492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15" y="5082050"/>
            <a:ext cx="1728708" cy="15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05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367F665-4FFF-B547-9B4A-09CC37099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7576" y="1825625"/>
            <a:ext cx="5176848" cy="43513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BF5D7A-9616-1B4C-B29A-B15441BCA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In the Control Center, select </a:t>
            </a:r>
            <a:br>
              <a:rPr lang="en-US" dirty="0"/>
            </a:br>
            <a:r>
              <a:rPr lang="en-US" dirty="0"/>
              <a:t>“File Upload Settings”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2EA3F5-4687-714E-AE64-67B39DBABA4E}"/>
              </a:ext>
            </a:extLst>
          </p:cNvPr>
          <p:cNvCxnSpPr>
            <a:cxnSpLocks/>
          </p:cNvCxnSpPr>
          <p:nvPr/>
        </p:nvCxnSpPr>
        <p:spPr>
          <a:xfrm flipH="1">
            <a:off x="7076016" y="1925355"/>
            <a:ext cx="290618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72C7DA2-C764-CA44-8CD7-E2C8F0BE678C}"/>
              </a:ext>
            </a:extLst>
          </p:cNvPr>
          <p:cNvCxnSpPr>
            <a:cxnSpLocks/>
          </p:cNvCxnSpPr>
          <p:nvPr/>
        </p:nvCxnSpPr>
        <p:spPr>
          <a:xfrm>
            <a:off x="1390936" y="5402199"/>
            <a:ext cx="278705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295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CF0E1EC-A769-1445-B26A-5C8C32A5E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6875" y="1825625"/>
            <a:ext cx="3438249" cy="43513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BF5D7A-9616-1B4C-B29A-B15441BCA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Under “Configuration Options for Various Types of Stored Files”</a:t>
            </a:r>
            <a:br>
              <a:rPr lang="en-US" sz="3200" dirty="0"/>
            </a:br>
            <a:r>
              <a:rPr lang="en-US" sz="3200" dirty="0"/>
              <a:t>you can “Disable” file uploading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2EA3F5-4687-714E-AE64-67B39DBABA4E}"/>
              </a:ext>
            </a:extLst>
          </p:cNvPr>
          <p:cNvCxnSpPr>
            <a:cxnSpLocks/>
          </p:cNvCxnSpPr>
          <p:nvPr/>
        </p:nvCxnSpPr>
        <p:spPr>
          <a:xfrm flipH="1">
            <a:off x="6104466" y="2277780"/>
            <a:ext cx="290618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1B14B1-DF60-AF4B-9FB7-AD9B0B2CB894}"/>
              </a:ext>
            </a:extLst>
          </p:cNvPr>
          <p:cNvCxnSpPr>
            <a:cxnSpLocks/>
          </p:cNvCxnSpPr>
          <p:nvPr/>
        </p:nvCxnSpPr>
        <p:spPr>
          <a:xfrm flipH="1">
            <a:off x="6104466" y="3325530"/>
            <a:ext cx="346815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CF88AC-8913-EA48-B52D-8DDA73D556EF}"/>
              </a:ext>
            </a:extLst>
          </p:cNvPr>
          <p:cNvCxnSpPr>
            <a:cxnSpLocks/>
          </p:cNvCxnSpPr>
          <p:nvPr/>
        </p:nvCxnSpPr>
        <p:spPr>
          <a:xfrm flipH="1">
            <a:off x="7237941" y="4363755"/>
            <a:ext cx="290618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616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2340</TotalTime>
  <Words>35</Words>
  <Application>Microsoft Macintosh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REDCap File Upload Settings</vt:lpstr>
      <vt:lpstr>In the Control Center, select  “File Upload Settings”</vt:lpstr>
      <vt:lpstr>Under “Configuration Options for Various Types of Stored Files” you can “Disable” file uploading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Murphy</dc:creator>
  <cp:lastModifiedBy>Homie Razavi</cp:lastModifiedBy>
  <cp:revision>45</cp:revision>
  <dcterms:created xsi:type="dcterms:W3CDTF">2019-10-29T16:32:20Z</dcterms:created>
  <dcterms:modified xsi:type="dcterms:W3CDTF">2024-03-28T21:08:27Z</dcterms:modified>
</cp:coreProperties>
</file>