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9" r:id="rId2"/>
    <p:sldId id="268" r:id="rId3"/>
    <p:sldId id="290" r:id="rId4"/>
    <p:sldId id="291" r:id="rId5"/>
    <p:sldId id="289" r:id="rId6"/>
    <p:sldId id="259" r:id="rId7"/>
    <p:sldId id="267" r:id="rId8"/>
    <p:sldId id="266" r:id="rId9"/>
    <p:sldId id="262" r:id="rId10"/>
    <p:sldId id="270" r:id="rId11"/>
    <p:sldId id="271" r:id="rId12"/>
    <p:sldId id="274" r:id="rId13"/>
    <p:sldId id="293" r:id="rId14"/>
    <p:sldId id="295" r:id="rId15"/>
    <p:sldId id="296" r:id="rId16"/>
    <p:sldId id="277" r:id="rId17"/>
    <p:sldId id="278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62"/>
    <p:restoredTop sz="92925"/>
  </p:normalViewPr>
  <p:slideViewPr>
    <p:cSldViewPr snapToGrid="0" snapToObjects="1">
      <p:cViewPr varScale="1">
        <p:scale>
          <a:sx n="78" d="100"/>
          <a:sy n="78" d="100"/>
        </p:scale>
        <p:origin x="192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7269D-C537-3245-8EF8-6D06AA1A8F05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6A0E5-62F9-324C-B87F-805135C5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1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A0E5-62F9-324C-B87F-805135C5E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4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A0E5-62F9-324C-B87F-805135C5E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A0E5-62F9-324C-B87F-805135C5E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1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A0E5-62F9-324C-B87F-805135C5E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52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A0E5-62F9-324C-B87F-805135C5E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A0E5-62F9-324C-B87F-805135C5E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7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A0E5-62F9-324C-B87F-805135C5E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02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A0E5-62F9-324C-B87F-805135C5E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5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A0E5-62F9-324C-B87F-805135C5E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6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6A0E5-62F9-324C-B87F-805135C5E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6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7A6-317B-B043-91CA-CF4329409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A11EE-4210-6C45-A94B-5BDDE8C1B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CEE2C-A64E-2D40-BAC4-98692BB7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DA0B3-5483-7F46-AF7E-5714AF4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F88D2-C79E-9D47-918D-BF78F41F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8AEB-1FF9-EF44-BBE6-3936B052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03239-8EB9-8E4A-B439-730C23036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A4E9D-4339-E84F-A674-3069BD2F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0F356-C484-A047-B920-EFE3E61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6F13A-D9FE-4E41-9672-E87F4D94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757D59-033B-3F49-A496-DC1B79F6E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5F844-51E5-454B-9AAD-81E1B5E7D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25E63-3A0F-3442-B39B-3C9BAA30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44423-AEB4-9F41-9EFB-CAE578A1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3DE9-21A0-A744-A89E-194EF62A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9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1B56-A78C-1F47-88E0-68C12C6F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122F8-CA0C-9040-9D15-CAA5D809D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D5D98-605C-7C46-BA7E-CC40B49E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88D67-C8BE-754F-9C81-3B4CF7CA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0145D-6423-C547-A951-7B752D41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6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2CF0-27F6-0B4B-9C5B-8B6F975F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84454-7AD0-3949-9038-7DCF20710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57FE6-45F8-B34C-BBBB-89CA3CFE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B1ABE-FDB1-C749-B909-5CF1D47F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0C7AC-2439-5F41-AB18-F99015E3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FAB4-B1B2-B145-8D44-2A501B5B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6FD6F-1E26-7542-BE42-A6E9A79BF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53B0F-5D61-9D4D-9C57-FA3F92740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5A1F0-5B7D-354D-AE96-3DBEA12D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3F6FC-4488-0E48-BC5C-FC5F0966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FEF08-086F-BB44-B377-8B89B7C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4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7E8F-3586-1945-B88D-C1588B3A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719CF-4C03-F24C-8FE0-D22642DFE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04147-9FA4-974C-A5CB-A6FD92787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659DC-1EAA-D449-A152-0E0C5576D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81EEF-315C-0741-BC09-08015F890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011B2-D41D-3B44-97DD-307C8511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D5A19-2CAB-104C-A4E6-3871008C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E798B-1165-A541-8AD4-AA20C9D0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73F7-573B-2341-AF24-81711703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2FBEB-B43B-9C48-8B21-FC2C95A9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7A509-DF0A-7A4D-A89E-98C611CE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3D59-28F9-0A47-830D-48069450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133360-1DB1-2C4E-B4DD-3C3051B0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8B384-D979-6048-9CAC-3DDC58D3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D43A8-A816-A141-8D55-B8C0FBAB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CD16-BAC0-484F-AAC7-BAE855E8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4CED-6E08-6242-9A0C-22F478796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3A946-3DA6-534F-A7D5-4A8B236F6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6C124-2803-8547-AE65-00D0BA5A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4773D-70B3-7749-A1EA-82A999FF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2C2FC-DE43-BF45-B556-B6DF5241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B112-8AE2-BF48-9178-C0FFFB05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1A923-728C-E64A-9D25-8D0B7FCCA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0B0CF-3710-7644-816F-EB9081FE9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FF787-36FF-6D4C-AB5F-EF96652C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B0A5A-49B6-034F-A0D9-9FA50AE0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21BFC-1B71-7D41-978C-C408A4A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8AEA2-C308-F74D-A329-EA1C7809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6C0C-1463-8447-BD32-F45423738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D839-CACF-9D4A-B423-1B2226CC7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15D9A-C0EF-654A-9D37-D59562EC7B0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CAC24-97ED-3441-B24A-8C87B3E9E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152AF-32B8-DD44-9E4F-EDCB20DFF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08A22-27E1-3B48-A8E7-6C1FA85E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9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8AE5B9-7C57-B133-A610-31D9FE9BB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Add </a:t>
            </a:r>
            <a:r>
              <a:rPr lang="en-US" sz="6000" dirty="0" err="1"/>
              <a:t>REDCap</a:t>
            </a:r>
            <a:r>
              <a:rPr lang="en-US" sz="6000" dirty="0"/>
              <a:t> Pharmacist User For Really Sophisticated Patient Registry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4D4961-2691-F630-4F2C-D46C2059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15" y="5082050"/>
            <a:ext cx="1728708" cy="15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6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2C4DAB-B7FC-914A-A444-62AD59263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921" y="770021"/>
            <a:ext cx="6540500" cy="5702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6A08D1-6E80-1545-AB79-F89CA9A751FF}"/>
              </a:ext>
            </a:extLst>
          </p:cNvPr>
          <p:cNvSpPr txBox="1">
            <a:spLocks/>
          </p:cNvSpPr>
          <p:nvPr/>
        </p:nvSpPr>
        <p:spPr>
          <a:xfrm>
            <a:off x="752354" y="0"/>
            <a:ext cx="9720943" cy="770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Select My Projects and select the your project</a:t>
            </a:r>
            <a:endParaRPr lang="en-US" sz="2400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C3F262-9C42-C14E-944F-942E7A3C4BCD}"/>
              </a:ext>
            </a:extLst>
          </p:cNvPr>
          <p:cNvCxnSpPr>
            <a:cxnSpLocks/>
          </p:cNvCxnSpPr>
          <p:nvPr/>
        </p:nvCxnSpPr>
        <p:spPr>
          <a:xfrm>
            <a:off x="1582987" y="883768"/>
            <a:ext cx="20718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6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8E698D-C144-D74A-AB9B-217D61ED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1073150"/>
            <a:ext cx="5410200" cy="4711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6A08D1-6E80-1545-AB79-F89CA9A751FF}"/>
              </a:ext>
            </a:extLst>
          </p:cNvPr>
          <p:cNvSpPr txBox="1">
            <a:spLocks/>
          </p:cNvSpPr>
          <p:nvPr/>
        </p:nvSpPr>
        <p:spPr>
          <a:xfrm>
            <a:off x="752354" y="0"/>
            <a:ext cx="9720943" cy="770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Select the User setup link</a:t>
            </a:r>
            <a:endParaRPr lang="en-US" sz="2400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C3F262-9C42-C14E-944F-942E7A3C4BCD}"/>
              </a:ext>
            </a:extLst>
          </p:cNvPr>
          <p:cNvCxnSpPr>
            <a:cxnSpLocks/>
          </p:cNvCxnSpPr>
          <p:nvPr/>
        </p:nvCxnSpPr>
        <p:spPr>
          <a:xfrm>
            <a:off x="1476524" y="3857058"/>
            <a:ext cx="20718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484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8BC4D1-E7EA-BF4A-BE77-8FF8F630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0" y="1155700"/>
            <a:ext cx="5727700" cy="4546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6A08D1-6E80-1545-AB79-F89CA9A751FF}"/>
              </a:ext>
            </a:extLst>
          </p:cNvPr>
          <p:cNvSpPr txBox="1">
            <a:spLocks/>
          </p:cNvSpPr>
          <p:nvPr/>
        </p:nvSpPr>
        <p:spPr>
          <a:xfrm>
            <a:off x="980954" y="185058"/>
            <a:ext cx="9720943" cy="770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Type in the username, select them then hit the button </a:t>
            </a:r>
          </a:p>
          <a:p>
            <a:r>
              <a:rPr lang="en-US" sz="2400" dirty="0"/>
              <a:t>to add the user to the project and setup their access rights</a:t>
            </a:r>
            <a:endParaRPr lang="en-US" sz="2400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C3F262-9C42-C14E-944F-942E7A3C4BCD}"/>
              </a:ext>
            </a:extLst>
          </p:cNvPr>
          <p:cNvCxnSpPr>
            <a:cxnSpLocks/>
          </p:cNvCxnSpPr>
          <p:nvPr/>
        </p:nvCxnSpPr>
        <p:spPr>
          <a:xfrm>
            <a:off x="2856254" y="2611126"/>
            <a:ext cx="20718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A4AEEC-0B52-244E-90A8-4D007FE60FF0}"/>
              </a:ext>
            </a:extLst>
          </p:cNvPr>
          <p:cNvCxnSpPr>
            <a:cxnSpLocks/>
          </p:cNvCxnSpPr>
          <p:nvPr/>
        </p:nvCxnSpPr>
        <p:spPr>
          <a:xfrm flipH="1">
            <a:off x="6898437" y="2611126"/>
            <a:ext cx="18319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35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82424D-B008-DF41-8C3D-F08CB68F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98" y="6051106"/>
            <a:ext cx="7285802" cy="6601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2645C0-B753-3A4F-92F5-E0E567EAA4D6}"/>
              </a:ext>
            </a:extLst>
          </p:cNvPr>
          <p:cNvSpPr txBox="1">
            <a:spLocks/>
          </p:cNvSpPr>
          <p:nvPr/>
        </p:nvSpPr>
        <p:spPr>
          <a:xfrm>
            <a:off x="752354" y="76200"/>
            <a:ext cx="9720943" cy="770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Setup the user with only the essential permissions for their role (see below) and hit Save</a:t>
            </a:r>
            <a:endParaRPr lang="en-US"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FA80D-0084-E541-81E1-724124E24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756" y="770021"/>
            <a:ext cx="5940507" cy="5979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20351-CF98-A344-ADAA-475A302EAC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53354" b="231"/>
          <a:stretch/>
        </p:blipFill>
        <p:spPr>
          <a:xfrm>
            <a:off x="7408263" y="770021"/>
            <a:ext cx="3780436" cy="510832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C86BEB-AF91-824F-BD88-494E4C60762A}"/>
              </a:ext>
            </a:extLst>
          </p:cNvPr>
          <p:cNvCxnSpPr>
            <a:cxnSpLocks/>
          </p:cNvCxnSpPr>
          <p:nvPr/>
        </p:nvCxnSpPr>
        <p:spPr>
          <a:xfrm>
            <a:off x="620487" y="6424711"/>
            <a:ext cx="79949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29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0392E9-75F8-704A-B2C9-4DF442864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" y="1155700"/>
            <a:ext cx="8216900" cy="4546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38FA550-362D-974E-A4E6-57F168095536}"/>
              </a:ext>
            </a:extLst>
          </p:cNvPr>
          <p:cNvSpPr txBox="1">
            <a:spLocks/>
          </p:cNvSpPr>
          <p:nvPr/>
        </p:nvSpPr>
        <p:spPr>
          <a:xfrm>
            <a:off x="752354" y="0"/>
            <a:ext cx="9720943" cy="770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 user is now part of the project but in a scope limited to their role</a:t>
            </a:r>
            <a:endParaRPr lang="en-US" sz="2400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30D2AE-2FCD-7C49-BF6C-90FB3B5E2C9B}"/>
              </a:ext>
            </a:extLst>
          </p:cNvPr>
          <p:cNvCxnSpPr>
            <a:cxnSpLocks/>
          </p:cNvCxnSpPr>
          <p:nvPr/>
        </p:nvCxnSpPr>
        <p:spPr>
          <a:xfrm>
            <a:off x="936171" y="4345539"/>
            <a:ext cx="32161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7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1D28F-B2A7-D84B-9D4E-9CCF78E4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236" y="1487094"/>
            <a:ext cx="9525226" cy="399930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04E5BB-D206-8F45-905D-AD5F0E549CAD}"/>
              </a:ext>
            </a:extLst>
          </p:cNvPr>
          <p:cNvCxnSpPr>
            <a:cxnSpLocks/>
          </p:cNvCxnSpPr>
          <p:nvPr/>
        </p:nvCxnSpPr>
        <p:spPr>
          <a:xfrm>
            <a:off x="752354" y="2070602"/>
            <a:ext cx="26894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7EC41A09-A96E-6B4D-B48B-4BCCC59BFD2C}"/>
              </a:ext>
            </a:extLst>
          </p:cNvPr>
          <p:cNvSpPr txBox="1">
            <a:spLocks/>
          </p:cNvSpPr>
          <p:nvPr/>
        </p:nvSpPr>
        <p:spPr>
          <a:xfrm>
            <a:off x="948297" y="293914"/>
            <a:ext cx="9720943" cy="770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You may now logout of the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52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7CA33-AC25-0643-8AE0-3CF167961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506" y="879288"/>
            <a:ext cx="6483465" cy="59787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DDB42B-7994-C749-B092-D5623874D918}"/>
              </a:ext>
            </a:extLst>
          </p:cNvPr>
          <p:cNvSpPr txBox="1">
            <a:spLocks/>
          </p:cNvSpPr>
          <p:nvPr/>
        </p:nvSpPr>
        <p:spPr>
          <a:xfrm>
            <a:off x="887627" y="240453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Log back in using the password you set up for the Pharmacist user</a:t>
            </a:r>
            <a:endParaRPr lang="en-US" sz="2400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57947A-D42B-D34B-AFD4-FFD41A1D7D6A}"/>
              </a:ext>
            </a:extLst>
          </p:cNvPr>
          <p:cNvCxnSpPr>
            <a:cxnSpLocks/>
          </p:cNvCxnSpPr>
          <p:nvPr/>
        </p:nvCxnSpPr>
        <p:spPr>
          <a:xfrm>
            <a:off x="2377506" y="2208642"/>
            <a:ext cx="21275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EE0970-3140-1943-9EEE-13F5A4FF7D62}"/>
              </a:ext>
            </a:extLst>
          </p:cNvPr>
          <p:cNvCxnSpPr>
            <a:cxnSpLocks/>
          </p:cNvCxnSpPr>
          <p:nvPr/>
        </p:nvCxnSpPr>
        <p:spPr>
          <a:xfrm>
            <a:off x="2377506" y="2513442"/>
            <a:ext cx="21275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4069DE-7FE6-E74F-8AD5-19F3DBC9954D}"/>
              </a:ext>
            </a:extLst>
          </p:cNvPr>
          <p:cNvCxnSpPr>
            <a:cxnSpLocks/>
          </p:cNvCxnSpPr>
          <p:nvPr/>
        </p:nvCxnSpPr>
        <p:spPr>
          <a:xfrm>
            <a:off x="2377506" y="2872671"/>
            <a:ext cx="27930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89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312064-9003-584E-B316-ED993E5E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968" y="935721"/>
            <a:ext cx="8739602" cy="59222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D448B7-F09C-A74A-ABD7-8F372BE6B3CB}"/>
              </a:ext>
            </a:extLst>
          </p:cNvPr>
          <p:cNvSpPr txBox="1">
            <a:spLocks/>
          </p:cNvSpPr>
          <p:nvPr/>
        </p:nvSpPr>
        <p:spPr>
          <a:xfrm>
            <a:off x="887627" y="240453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Once logged in, select My Projects and the </a:t>
            </a:r>
            <a:r>
              <a:rPr lang="en-US" sz="2400" dirty="0" err="1"/>
              <a:t>UHep</a:t>
            </a:r>
            <a:r>
              <a:rPr lang="en-US" sz="2400" dirty="0"/>
              <a:t> project</a:t>
            </a:r>
            <a:endParaRPr lang="en-US" sz="2400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C05234-4A8E-974C-8B0D-65F8469D16DC}"/>
              </a:ext>
            </a:extLst>
          </p:cNvPr>
          <p:cNvCxnSpPr>
            <a:cxnSpLocks/>
          </p:cNvCxnSpPr>
          <p:nvPr/>
        </p:nvCxnSpPr>
        <p:spPr>
          <a:xfrm>
            <a:off x="470739" y="1071422"/>
            <a:ext cx="26752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96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F954FA-EAD7-6444-8F3C-AE399476A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14" y="1122135"/>
            <a:ext cx="9722874" cy="49520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38FA550-362D-974E-A4E6-57F168095536}"/>
              </a:ext>
            </a:extLst>
          </p:cNvPr>
          <p:cNvSpPr txBox="1">
            <a:spLocks/>
          </p:cNvSpPr>
          <p:nvPr/>
        </p:nvSpPr>
        <p:spPr>
          <a:xfrm>
            <a:off x="1231325" y="141514"/>
            <a:ext cx="9720943" cy="770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Now you can test access for all the links presented in the report for 6.1-6.3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8850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E458D0-C777-9A4B-A000-55B841989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1136650"/>
            <a:ext cx="7264400" cy="45847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DDB42B-7994-C749-B092-D5623874D918}"/>
              </a:ext>
            </a:extLst>
          </p:cNvPr>
          <p:cNvSpPr txBox="1">
            <a:spLocks/>
          </p:cNvSpPr>
          <p:nvPr/>
        </p:nvSpPr>
        <p:spPr>
          <a:xfrm>
            <a:off x="887627" y="240453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Open </a:t>
            </a:r>
            <a:r>
              <a:rPr lang="en-US" sz="2400" dirty="0" err="1"/>
              <a:t>REDCap</a:t>
            </a:r>
            <a:r>
              <a:rPr lang="en-US" sz="2400" dirty="0"/>
              <a:t> and select Control Center</a:t>
            </a:r>
            <a:endParaRPr lang="en-US" sz="2400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57947A-D42B-D34B-AFD4-FFD41A1D7D6A}"/>
              </a:ext>
            </a:extLst>
          </p:cNvPr>
          <p:cNvCxnSpPr>
            <a:cxnSpLocks/>
          </p:cNvCxnSpPr>
          <p:nvPr/>
        </p:nvCxnSpPr>
        <p:spPr>
          <a:xfrm>
            <a:off x="707571" y="1272469"/>
            <a:ext cx="69339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9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E83B4E-2A11-F945-B88C-8074D45E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933450"/>
            <a:ext cx="7277100" cy="4991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D448B7-F09C-A74A-ABD7-8F372BE6B3CB}"/>
              </a:ext>
            </a:extLst>
          </p:cNvPr>
          <p:cNvSpPr txBox="1">
            <a:spLocks/>
          </p:cNvSpPr>
          <p:nvPr/>
        </p:nvSpPr>
        <p:spPr>
          <a:xfrm>
            <a:off x="887627" y="240453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Select Add Users</a:t>
            </a:r>
            <a:endParaRPr lang="en-US" sz="2400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C05234-4A8E-974C-8B0D-65F8469D16DC}"/>
              </a:ext>
            </a:extLst>
          </p:cNvPr>
          <p:cNvCxnSpPr>
            <a:cxnSpLocks/>
          </p:cNvCxnSpPr>
          <p:nvPr/>
        </p:nvCxnSpPr>
        <p:spPr>
          <a:xfrm>
            <a:off x="772058" y="3794313"/>
            <a:ext cx="273314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40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94C9E-3C75-6C42-B722-186BD3DC6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946150"/>
            <a:ext cx="4927600" cy="55753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6420B5-2CD5-3442-A5AC-E46D8CBF8688}"/>
              </a:ext>
            </a:extLst>
          </p:cNvPr>
          <p:cNvSpPr txBox="1">
            <a:spLocks/>
          </p:cNvSpPr>
          <p:nvPr/>
        </p:nvSpPr>
        <p:spPr>
          <a:xfrm>
            <a:off x="887627" y="231212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Add a Pharmacist test User and hit Save button</a:t>
            </a:r>
          </a:p>
          <a:p>
            <a:r>
              <a:rPr lang="en-US" sz="3500" dirty="0"/>
              <a:t>(use your email or one you have access to so you can verify access privileges)</a:t>
            </a:r>
            <a:endParaRPr lang="en-US" sz="3500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81A930-59AD-EE41-BCCA-C878DEDED080}"/>
              </a:ext>
            </a:extLst>
          </p:cNvPr>
          <p:cNvCxnSpPr>
            <a:cxnSpLocks/>
          </p:cNvCxnSpPr>
          <p:nvPr/>
        </p:nvCxnSpPr>
        <p:spPr>
          <a:xfrm>
            <a:off x="1709057" y="2312726"/>
            <a:ext cx="51192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2FF1A9-3166-3B4A-8D8F-C5D3BF27831B}"/>
              </a:ext>
            </a:extLst>
          </p:cNvPr>
          <p:cNvCxnSpPr>
            <a:cxnSpLocks/>
          </p:cNvCxnSpPr>
          <p:nvPr/>
        </p:nvCxnSpPr>
        <p:spPr>
          <a:xfrm>
            <a:off x="1730829" y="2813469"/>
            <a:ext cx="51192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358739-8907-CC45-9F14-1792180DB84B}"/>
              </a:ext>
            </a:extLst>
          </p:cNvPr>
          <p:cNvCxnSpPr>
            <a:cxnSpLocks/>
          </p:cNvCxnSpPr>
          <p:nvPr/>
        </p:nvCxnSpPr>
        <p:spPr>
          <a:xfrm>
            <a:off x="1709057" y="6438412"/>
            <a:ext cx="51192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1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38ABB4-87A7-D14C-8997-F31A506B3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1733550"/>
            <a:ext cx="6451600" cy="33909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DDB42B-7994-C749-B092-D5623874D918}"/>
              </a:ext>
            </a:extLst>
          </p:cNvPr>
          <p:cNvSpPr txBox="1">
            <a:spLocks/>
          </p:cNvSpPr>
          <p:nvPr/>
        </p:nvSpPr>
        <p:spPr>
          <a:xfrm>
            <a:off x="887627" y="240453"/>
            <a:ext cx="9720943" cy="614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Hit Browse Users</a:t>
            </a:r>
            <a:endParaRPr lang="en-US" sz="2400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57947A-D42B-D34B-AFD4-FFD41A1D7D6A}"/>
              </a:ext>
            </a:extLst>
          </p:cNvPr>
          <p:cNvCxnSpPr>
            <a:cxnSpLocks/>
          </p:cNvCxnSpPr>
          <p:nvPr/>
        </p:nvCxnSpPr>
        <p:spPr>
          <a:xfrm>
            <a:off x="1632857" y="3906813"/>
            <a:ext cx="29607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8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0B4218-933B-6544-9B67-D8D4159E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0" y="2063750"/>
            <a:ext cx="6413500" cy="2730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AB7996-7FF2-004C-84A1-55BAC9141043}"/>
              </a:ext>
            </a:extLst>
          </p:cNvPr>
          <p:cNvSpPr txBox="1">
            <a:spLocks/>
          </p:cNvSpPr>
          <p:nvPr/>
        </p:nvSpPr>
        <p:spPr>
          <a:xfrm>
            <a:off x="1235528" y="270473"/>
            <a:ext cx="9720943" cy="770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Select View User List By Criteria and hit Display User List button</a:t>
            </a:r>
            <a:endParaRPr lang="en-US" sz="2400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CC51EC-B843-024F-8C9E-4B981B7E6BF5}"/>
              </a:ext>
            </a:extLst>
          </p:cNvPr>
          <p:cNvCxnSpPr>
            <a:cxnSpLocks/>
          </p:cNvCxnSpPr>
          <p:nvPr/>
        </p:nvCxnSpPr>
        <p:spPr>
          <a:xfrm>
            <a:off x="1415143" y="2718694"/>
            <a:ext cx="521854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FC91F0-7F53-0B41-A9E5-13E244464845}"/>
              </a:ext>
            </a:extLst>
          </p:cNvPr>
          <p:cNvCxnSpPr>
            <a:cxnSpLocks/>
          </p:cNvCxnSpPr>
          <p:nvPr/>
        </p:nvCxnSpPr>
        <p:spPr>
          <a:xfrm>
            <a:off x="1415143" y="3741951"/>
            <a:ext cx="467426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A31993-A3A6-F247-8369-EF9467D5D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50" y="1835150"/>
            <a:ext cx="8293100" cy="31877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D448B7-F09C-A74A-ABD7-8F372BE6B3CB}"/>
              </a:ext>
            </a:extLst>
          </p:cNvPr>
          <p:cNvSpPr txBox="1">
            <a:spLocks/>
          </p:cNvSpPr>
          <p:nvPr/>
        </p:nvSpPr>
        <p:spPr>
          <a:xfrm>
            <a:off x="887627" y="240453"/>
            <a:ext cx="9720943" cy="1065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Your user should be added to the system</a:t>
            </a:r>
          </a:p>
          <a:p>
            <a:r>
              <a:rPr lang="en-US" sz="1700" dirty="0"/>
              <a:t>(you should create a password from the email generated by the system so you can later login as this user)</a:t>
            </a:r>
          </a:p>
          <a:p>
            <a:r>
              <a:rPr lang="en-US" sz="2400" dirty="0"/>
              <a:t>Select this user by hitting the username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C05234-4A8E-974C-8B0D-65F8469D16DC}"/>
              </a:ext>
            </a:extLst>
          </p:cNvPr>
          <p:cNvCxnSpPr>
            <a:cxnSpLocks/>
          </p:cNvCxnSpPr>
          <p:nvPr/>
        </p:nvCxnSpPr>
        <p:spPr>
          <a:xfrm>
            <a:off x="595010" y="4861980"/>
            <a:ext cx="35244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8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F6F24F-098A-9640-9EEF-06BD5029C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257300"/>
            <a:ext cx="6299200" cy="4343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6A08D1-6E80-1545-AB79-F89CA9A751FF}"/>
              </a:ext>
            </a:extLst>
          </p:cNvPr>
          <p:cNvSpPr txBox="1">
            <a:spLocks/>
          </p:cNvSpPr>
          <p:nvPr/>
        </p:nvSpPr>
        <p:spPr>
          <a:xfrm>
            <a:off x="752354" y="0"/>
            <a:ext cx="9720943" cy="770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Edit the user permissions by selecting Edit user info</a:t>
            </a:r>
            <a:endParaRPr lang="en-US" sz="2400" i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C3F262-9C42-C14E-944F-942E7A3C4BCD}"/>
              </a:ext>
            </a:extLst>
          </p:cNvPr>
          <p:cNvCxnSpPr>
            <a:cxnSpLocks/>
          </p:cNvCxnSpPr>
          <p:nvPr/>
        </p:nvCxnSpPr>
        <p:spPr>
          <a:xfrm>
            <a:off x="1153886" y="2562575"/>
            <a:ext cx="71837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94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14A5B3-6524-474D-A599-DA142885C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819150"/>
            <a:ext cx="6477000" cy="5219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003928A-3380-274F-AF5E-1F47B926B37B}"/>
              </a:ext>
            </a:extLst>
          </p:cNvPr>
          <p:cNvSpPr txBox="1">
            <a:spLocks/>
          </p:cNvSpPr>
          <p:nvPr/>
        </p:nvSpPr>
        <p:spPr>
          <a:xfrm>
            <a:off x="752354" y="0"/>
            <a:ext cx="9720943" cy="7700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Uncheck “Allow this user….” to disallow the user from creating projects</a:t>
            </a: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B38A75-9BD0-0544-8FB9-C774C008B3B1}"/>
              </a:ext>
            </a:extLst>
          </p:cNvPr>
          <p:cNvCxnSpPr>
            <a:cxnSpLocks/>
          </p:cNvCxnSpPr>
          <p:nvPr/>
        </p:nvCxnSpPr>
        <p:spPr>
          <a:xfrm>
            <a:off x="872097" y="4644417"/>
            <a:ext cx="5045000" cy="901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86ABB7-442F-F14C-9424-58E1184DF3BB}"/>
              </a:ext>
            </a:extLst>
          </p:cNvPr>
          <p:cNvCxnSpPr>
            <a:cxnSpLocks/>
          </p:cNvCxnSpPr>
          <p:nvPr/>
        </p:nvCxnSpPr>
        <p:spPr>
          <a:xfrm>
            <a:off x="1380537" y="5890211"/>
            <a:ext cx="646806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4BE5DC6-B2A6-7348-A282-E46AE8229054}"/>
              </a:ext>
            </a:extLst>
          </p:cNvPr>
          <p:cNvSpPr/>
          <p:nvPr/>
        </p:nvSpPr>
        <p:spPr>
          <a:xfrm>
            <a:off x="325080" y="5512617"/>
            <a:ext cx="1437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Confirm and</a:t>
            </a:r>
          </a:p>
          <a:p>
            <a:r>
              <a:rPr lang="en-US" dirty="0"/>
              <a:t>hit “Save”</a:t>
            </a:r>
          </a:p>
        </p:txBody>
      </p:sp>
    </p:spTree>
    <p:extLst>
      <p:ext uri="{BB962C8B-B14F-4D97-AF65-F5344CB8AC3E}">
        <p14:creationId xmlns:p14="http://schemas.microsoft.com/office/powerpoint/2010/main" val="43659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9402</TotalTime>
  <Words>250</Words>
  <Application>Microsoft Macintosh PowerPoint</Application>
  <PresentationFormat>Widescreen</PresentationFormat>
  <Paragraphs>34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Add REDCap Pharmacist User For Really Sophisticated Patient Registry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Murphy</dc:creator>
  <cp:lastModifiedBy>Homie Razavi</cp:lastModifiedBy>
  <cp:revision>76</cp:revision>
  <dcterms:created xsi:type="dcterms:W3CDTF">2019-10-29T16:32:20Z</dcterms:created>
  <dcterms:modified xsi:type="dcterms:W3CDTF">2024-03-28T21:08:31Z</dcterms:modified>
</cp:coreProperties>
</file>