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6A5DD-A910-2D43-869D-C4EDDC01B85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CDC8-E36C-6E47-AAB8-8054B3F3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4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A103-7B45-D249-A68D-594BF965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80BB2-F9EC-204E-B676-D5ACA7CAC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1681F-38F7-8A49-A262-77C06437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C170-95E3-FB42-8FE2-A414A024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F67E-478B-C944-B892-26EFA1B7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8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093C-6E1B-7D4C-8A0F-A868E74A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D9546-63A8-0546-84B0-8A820DCA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791D0-491A-EE4F-9698-B95B9E52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B3F6-644B-244B-8DDE-EC3D964A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7A3B-E618-3940-B016-48504A89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07505-639A-6249-9F0B-8A9DCEB07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6AB98-032E-6E40-AE9F-CBE425699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D32AC-538B-B741-BC88-1B7EC518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BFCD-68AB-4C48-A599-30BC5427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69284-55C6-3A49-893B-F0F843B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2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792A-BACA-0747-AC22-2034544B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00BF-6B20-FF46-A222-A67C521B0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83C50-7F6D-C140-B3D0-A24052EB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E6C9-8640-7646-922C-CE82EDBD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8066-602E-8845-BBCF-C8059B3A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4DD1-7F4C-7E4D-A41C-A9622CC7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486A4-1B6B-6248-BD41-90891DF6F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F4321-54F0-E447-8A24-4709802D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CF3FF-BF77-6441-BEC3-66D9D18C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0B54-6CCA-6047-8600-E90CE03C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A5CC-2114-DB4D-B640-15F28391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E9EF1-ED6C-D94C-B088-754B3D036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93DDE-3A7E-C74C-B951-B2C03E05B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1006D-3FFF-E742-BCD8-B7EAC590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0DF47-5D5F-AE4C-A61D-92E9F627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991F9-A46E-8747-994B-39A0E11B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0E80-DBF5-AD41-B77C-AAFD7B49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DEB03-5F1A-D444-A245-68A37CEA7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7D226-9650-B646-8DCC-742A5C08C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2EFC2-AC08-CD4C-89FA-585450638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0C5BE-C5FE-3549-82A7-451FCBEF3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2FC46-C774-0549-BADC-8F39C1B8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5C8BB-8A64-744D-97A4-5C3F2726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06C77-7B9A-0045-AC3F-C046E3E8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B150-913E-ED4D-BD0F-D763DBAA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53DC-AB11-5744-8D92-828E1665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BA4B9-0F84-2B44-AFD6-D1F7D355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4E6B2-60EA-C143-B5C5-6286C45A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6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10E16-9511-CD42-931A-2D7D0B9B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53F35-CD9E-994A-8E7F-71A5AAD4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4AEA7-6BD3-914A-A93E-1C6B9EB8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1B4A-4053-6343-8B5B-DB721577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FA0FB-CBE9-8E4D-9A9C-1150C059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A22EC-7A5E-BA4C-BFAA-A4346B41B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11A57-DC87-754B-B6FF-61170A31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FA74C-61EA-D447-8006-06289512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96E8B-3B70-0745-9424-0D0388D4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C07F-0A1E-9144-B0EC-79E9ADD8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6D247-A790-864E-8645-296C6FE2C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12A60-B8F2-574D-BB41-1F4AC34A8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2E185-AABC-224F-8F12-801786A4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07A99-4AE0-934F-8112-CE0E8660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CDF85-5625-604E-8438-5D8CBE1E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941E3-C8D5-A845-A57C-607345EE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0FD6A-EE04-774A-BE7E-66406DC00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A986C-192D-C44B-AA20-E791212C2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D87CF-3843-C140-B335-80DCF2991AA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A6846-D346-C949-82F3-590ED1D2F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F66B6-79E5-FD4F-973D-2A526217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0418-94D0-8045-B1FE-7C42F08A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3EB9C-CC97-9CD4-AC7E-E5B706A05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REDCap</a:t>
            </a:r>
            <a:r>
              <a:rPr lang="en-US" sz="6000" dirty="0"/>
              <a:t> Installation – </a:t>
            </a:r>
            <a:br>
              <a:rPr lang="en-US" sz="6000" dirty="0"/>
            </a:br>
            <a:r>
              <a:rPr lang="en-US" sz="6000" dirty="0"/>
              <a:t>Change Language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24C6B-230C-D6B0-D4A5-7DC544CD1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6" y="5060785"/>
            <a:ext cx="1728708" cy="1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8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5D7A-9616-1B4C-B29A-B15441BC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Ensure the language of the Project is set to Russian – go to “Edit Project Settings” and modify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A700CB-615A-3240-9545-1CCADB1AB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575" y="1825625"/>
            <a:ext cx="7308849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74D1A6-BAFC-3441-A4CC-2025659DA585}"/>
              </a:ext>
            </a:extLst>
          </p:cNvPr>
          <p:cNvCxnSpPr/>
          <p:nvPr/>
        </p:nvCxnSpPr>
        <p:spPr>
          <a:xfrm flipH="1" flipV="1">
            <a:off x="8432800" y="2377264"/>
            <a:ext cx="2921000" cy="142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54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9D64-5DE6-AB4C-8500-83F24FE1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Dropdown to select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4552C-5652-5144-8DAD-C7EEAEE2D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472" y="1825625"/>
            <a:ext cx="7647055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17F1BA-0DD8-3F47-A44F-FB5648CE2B45}"/>
              </a:ext>
            </a:extLst>
          </p:cNvPr>
          <p:cNvCxnSpPr>
            <a:cxnSpLocks/>
          </p:cNvCxnSpPr>
          <p:nvPr/>
        </p:nvCxnSpPr>
        <p:spPr>
          <a:xfrm flipH="1">
            <a:off x="6942667" y="3799664"/>
            <a:ext cx="4411133" cy="38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56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REDCap Installation –  Change Language</vt:lpstr>
      <vt:lpstr>Ensure the language of the Project is set to Russian – go to “Edit Project Settings” and modify</vt:lpstr>
      <vt:lpstr>Use the Dropdown to select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Uzbekistan Hepatitis Elimination Pilot Study(UHEP)  REDCap Installation –  Change Language</dc:title>
  <dc:creator>Kimberly Murphy</dc:creator>
  <cp:lastModifiedBy>Homie Razavi</cp:lastModifiedBy>
  <cp:revision>3</cp:revision>
  <dcterms:created xsi:type="dcterms:W3CDTF">2019-09-27T03:07:44Z</dcterms:created>
  <dcterms:modified xsi:type="dcterms:W3CDTF">2024-03-28T21:17:37Z</dcterms:modified>
</cp:coreProperties>
</file>