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42" r:id="rId2"/>
    <p:sldId id="332" r:id="rId3"/>
    <p:sldId id="335" r:id="rId4"/>
    <p:sldId id="336" r:id="rId5"/>
    <p:sldId id="337" r:id="rId6"/>
    <p:sldId id="339" r:id="rId7"/>
    <p:sldId id="340" r:id="rId8"/>
    <p:sldId id="34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21"/>
    <p:restoredTop sz="96739"/>
  </p:normalViewPr>
  <p:slideViewPr>
    <p:cSldViewPr snapToGrid="0" snapToObjects="1">
      <p:cViewPr varScale="1">
        <p:scale>
          <a:sx n="124" d="100"/>
          <a:sy n="124" d="100"/>
        </p:scale>
        <p:origin x="8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50B64-4A87-8345-8127-0A3220E81CE3}" type="datetimeFigureOut">
              <a:rPr lang="en-US" smtClean="0"/>
              <a:t>3/28/24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02856-EB2B-D149-A3EC-A3CD606BF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5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DB6A-DE8A-724C-A109-3DBAC2A00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EDC83A-756E-4D4B-8D7F-0335A03A1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EC9CB-29F5-B144-AA40-B7F588055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3505-D154-9142-AF8A-488C39EB35F6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4F8A4-081F-8B4E-A3D1-7D1AD625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B87AB-DF6E-B442-BB23-06503EE36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A5DB-5C2B-CE48-9D64-B4EE35FEB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97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2DA8F-4471-4C44-93F6-7F5F5BA9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17432-F83A-1444-87CE-D4BFA38DF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7C213-1146-9D4C-B6DF-898ACFE4E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3505-D154-9142-AF8A-488C39EB35F6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0DC6B-E838-D14E-889F-AACA7DF17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4BFCA-7831-7B4D-AEEF-44C00FE8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A5DB-5C2B-CE48-9D64-B4EE35FEB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24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ADDF07-C1F4-3748-81FE-E89FFFF823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8348CC-7D84-E84B-8FE5-9B4E48259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694E6-8FAA-2E4A-BB23-21F7AA014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3505-D154-9142-AF8A-488C39EB35F6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17784-364E-B448-B29A-59718D08E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A42BD-B859-8A43-AE4A-1DA55F80B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A5DB-5C2B-CE48-9D64-B4EE35FEB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7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D43FD-972A-7643-9345-F374E1AA3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F0514-3015-8445-AE89-06E5602BE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472DE-77BC-F247-9B88-8DA91B143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3505-D154-9142-AF8A-488C39EB35F6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B297F-45C6-D04C-8DD2-D0498DDBF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D1C55-C970-DA45-9168-1F0745281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A5DB-5C2B-CE48-9D64-B4EE35FEB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0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FB32-DEC4-DA4E-9191-AA419635F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7E6E79-EBE7-D642-8938-BCBE79C24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BA27A-A695-1640-9488-92B13729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3505-D154-9142-AF8A-488C39EB35F6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07FEC-29F4-AB48-B6BD-F8237DC7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2E0F1-01FE-D04C-B214-4414A92B0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A5DB-5C2B-CE48-9D64-B4EE35FEB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EB697-A580-7943-8EFC-ED955B59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FB669-9C61-AA42-921A-358F4AA82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FEC0E-BB61-4F4F-AE1E-E6893A214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7144D4-1738-FE40-A174-98B09C2E8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3505-D154-9142-AF8A-488C39EB35F6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C1582-203C-2446-905A-3AB1C86A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FBBCA4-5041-A241-82D3-D49249399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A5DB-5C2B-CE48-9D64-B4EE35FEB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3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EDCBD-59F8-D448-98EE-7F985D595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BADF3-0D6D-6F43-BC45-F5FA126BD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7FEF9F-0D0D-3849-A69C-670B98F79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0E06D7-644B-D54D-BD67-5375AB66DA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D8F5CB-62FB-1D43-8301-814CB6F274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DA891A-673C-414F-ADE2-11F382100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3505-D154-9142-AF8A-488C39EB35F6}" type="datetimeFigureOut">
              <a:rPr lang="en-US" smtClean="0"/>
              <a:t>3/28/24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7571BD-B9A8-6C44-A205-2660A9AE1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A674E0-E2E0-CE49-BDC1-EE17089E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A5DB-5C2B-CE48-9D64-B4EE35FEB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36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1800E-78DF-C446-A485-BC07C5C3A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113A44-A1D0-8B4E-82D7-73A747DCF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3505-D154-9142-AF8A-488C39EB35F6}" type="datetimeFigureOut">
              <a:rPr lang="en-US" smtClean="0"/>
              <a:t>3/28/24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4C2A3-C014-064E-934F-6800062C6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33B22F-7A7D-4E4F-A8E0-4D4BE67C9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A5DB-5C2B-CE48-9D64-B4EE35FEB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1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2FD801-79FD-E24C-B48C-D64AFD51B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3505-D154-9142-AF8A-488C39EB35F6}" type="datetimeFigureOut">
              <a:rPr lang="en-US" smtClean="0"/>
              <a:t>3/28/24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C18132-73DC-C946-94F1-F105CBB45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7E03C-BBC8-5947-9037-752FD8474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A5DB-5C2B-CE48-9D64-B4EE35FEB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01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7F42B-B12A-5244-9B1D-A65C74FE3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64359-B33B-0440-BAAF-653A4A605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669E7-C8E0-6C4B-A275-F8045F675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4036D-9016-9740-A1D3-E330EBC1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3505-D154-9142-AF8A-488C39EB35F6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8D228-3138-4F48-A675-8EE33153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11C4F-F2FA-5643-A445-45C8EDF6E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A5DB-5C2B-CE48-9D64-B4EE35FEB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0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1B42-3375-2348-BD75-FC6D48BA8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AD81AA-75EF-C841-8530-D85A8B914A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491831-EF6B-7B47-A584-B530A8357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DDE914-E253-0948-9033-85BD6E6E5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3505-D154-9142-AF8A-488C39EB35F6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DBA446-6741-8348-928F-D1DA9668D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3F0C8-932A-EE40-B7AF-E41F22DD8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A5DB-5C2B-CE48-9D64-B4EE35FEB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2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A75AC0-C2E3-0540-BC50-F549DDC80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C7896-E46A-E048-A83F-0FAB1B459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D5FD8-A298-A441-BB63-63FEA2D44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93505-D154-9142-AF8A-488C39EB35F6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4EC83-A14F-3949-BC2E-B4B8DD957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A2B70-9AD5-A548-B914-AECFBDB959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0A5DB-5C2B-CE48-9D64-B4EE35FEB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184FF0-9375-C72E-E01E-F0547CC7B9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err="1"/>
              <a:t>REDCap</a:t>
            </a:r>
            <a:r>
              <a:rPr lang="en-US" sz="6000" dirty="0"/>
              <a:t> </a:t>
            </a:r>
            <a:br>
              <a:rPr lang="en-US" sz="6000" dirty="0"/>
            </a:br>
            <a:r>
              <a:rPr lang="en-US" sz="6000" dirty="0"/>
              <a:t>Add Fields to Reports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E94F4E-9079-40F7-14B6-F49A9C808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01" y="5060785"/>
            <a:ext cx="1728708" cy="15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54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D0E3834-8D82-814D-A834-CF3E749E3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496" y="555913"/>
            <a:ext cx="8037444" cy="63020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A7595C-8E53-C244-801D-83A3367CE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31" y="351691"/>
            <a:ext cx="10322169" cy="4431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Go to the Project Home and select “Export data”</a:t>
            </a:r>
            <a:br>
              <a:rPr lang="en-US" sz="2800" dirty="0"/>
            </a:br>
            <a:endParaRPr lang="en-US" sz="2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EA90CBF-7CD8-094A-BD18-23E7AD4F86AE}"/>
              </a:ext>
            </a:extLst>
          </p:cNvPr>
          <p:cNvCxnSpPr>
            <a:cxnSpLocks/>
          </p:cNvCxnSpPr>
          <p:nvPr/>
        </p:nvCxnSpPr>
        <p:spPr>
          <a:xfrm>
            <a:off x="457200" y="1245970"/>
            <a:ext cx="282470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D4B0A01-DF12-2B4A-AC26-C393D4EF4DE1}"/>
              </a:ext>
            </a:extLst>
          </p:cNvPr>
          <p:cNvCxnSpPr>
            <a:cxnSpLocks/>
          </p:cNvCxnSpPr>
          <p:nvPr/>
        </p:nvCxnSpPr>
        <p:spPr>
          <a:xfrm>
            <a:off x="457200" y="2401457"/>
            <a:ext cx="282470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093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CB2910A-87B7-0446-B29E-AEA2370B3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285" y="629794"/>
            <a:ext cx="7909611" cy="62282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A7595C-8E53-C244-801D-83A3367CE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31" y="351691"/>
            <a:ext cx="10322169" cy="4431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Select “Create New Report”</a:t>
            </a:r>
            <a:br>
              <a:rPr lang="en-US" sz="2800" dirty="0"/>
            </a:br>
            <a:endParaRPr lang="en-US" sz="2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EA90CBF-7CD8-094A-BD18-23E7AD4F86AE}"/>
              </a:ext>
            </a:extLst>
          </p:cNvPr>
          <p:cNvCxnSpPr>
            <a:cxnSpLocks/>
          </p:cNvCxnSpPr>
          <p:nvPr/>
        </p:nvCxnSpPr>
        <p:spPr>
          <a:xfrm>
            <a:off x="993531" y="1440165"/>
            <a:ext cx="282470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528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5B808EC-8B69-BF46-B5AB-B2E796318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163" y="546209"/>
            <a:ext cx="7898629" cy="63515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A7595C-8E53-C244-801D-83A3367CE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31" y="351691"/>
            <a:ext cx="10322169" cy="4431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Name the report and select “Quick Add</a:t>
            </a:r>
            <a:br>
              <a:rPr lang="en-US" sz="2800" dirty="0"/>
            </a:br>
            <a:endParaRPr lang="en-US" sz="2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EA90CBF-7CD8-094A-BD18-23E7AD4F86AE}"/>
              </a:ext>
            </a:extLst>
          </p:cNvPr>
          <p:cNvCxnSpPr>
            <a:cxnSpLocks/>
          </p:cNvCxnSpPr>
          <p:nvPr/>
        </p:nvCxnSpPr>
        <p:spPr>
          <a:xfrm>
            <a:off x="650631" y="2785389"/>
            <a:ext cx="501399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7A91D36-FDBE-2246-BCF9-12C25BC1A33C}"/>
              </a:ext>
            </a:extLst>
          </p:cNvPr>
          <p:cNvCxnSpPr>
            <a:cxnSpLocks/>
          </p:cNvCxnSpPr>
          <p:nvPr/>
        </p:nvCxnSpPr>
        <p:spPr>
          <a:xfrm>
            <a:off x="527538" y="5575481"/>
            <a:ext cx="553566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CF8E54A-EF20-FA43-91A2-D30D478900A6}"/>
              </a:ext>
            </a:extLst>
          </p:cNvPr>
          <p:cNvSpPr/>
          <p:nvPr/>
        </p:nvSpPr>
        <p:spPr>
          <a:xfrm flipV="1">
            <a:off x="5664620" y="2713382"/>
            <a:ext cx="1978571" cy="1968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06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271C31-9E9B-9E49-A05D-B2732350C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221" y="689813"/>
            <a:ext cx="7212057" cy="60545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A7595C-8E53-C244-801D-83A3367CE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31" y="351691"/>
            <a:ext cx="10322169" cy="4431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Hit “Select All” for each instrument, then uncheck any personal patient ID fields</a:t>
            </a:r>
            <a:br>
              <a:rPr lang="en-US" sz="2800" dirty="0"/>
            </a:br>
            <a:r>
              <a:rPr lang="en-US" sz="2800" dirty="0"/>
              <a:t>Hit “Close” when finished</a:t>
            </a:r>
            <a:br>
              <a:rPr lang="en-US" sz="2800" dirty="0"/>
            </a:br>
            <a:endParaRPr lang="en-US" sz="2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EA90CBF-7CD8-094A-BD18-23E7AD4F86AE}"/>
              </a:ext>
            </a:extLst>
          </p:cNvPr>
          <p:cNvCxnSpPr>
            <a:cxnSpLocks/>
          </p:cNvCxnSpPr>
          <p:nvPr/>
        </p:nvCxnSpPr>
        <p:spPr>
          <a:xfrm>
            <a:off x="743452" y="1592311"/>
            <a:ext cx="424553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CF8E54A-EF20-FA43-91A2-D30D478900A6}"/>
              </a:ext>
            </a:extLst>
          </p:cNvPr>
          <p:cNvSpPr/>
          <p:nvPr/>
        </p:nvSpPr>
        <p:spPr>
          <a:xfrm flipV="1">
            <a:off x="4988990" y="1487664"/>
            <a:ext cx="189297" cy="1821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4621BC-9DB2-6140-AE8C-8B9788A9BA3B}"/>
              </a:ext>
            </a:extLst>
          </p:cNvPr>
          <p:cNvSpPr/>
          <p:nvPr/>
        </p:nvSpPr>
        <p:spPr>
          <a:xfrm flipV="1">
            <a:off x="4988990" y="2467234"/>
            <a:ext cx="188149" cy="1959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06B099-743A-C24E-8CAB-2C5D3F967416}"/>
              </a:ext>
            </a:extLst>
          </p:cNvPr>
          <p:cNvSpPr/>
          <p:nvPr/>
        </p:nvSpPr>
        <p:spPr>
          <a:xfrm flipV="1">
            <a:off x="4963784" y="2177292"/>
            <a:ext cx="214503" cy="1477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3939502-D251-774D-9183-30096BAF4482}"/>
              </a:ext>
            </a:extLst>
          </p:cNvPr>
          <p:cNvCxnSpPr>
            <a:cxnSpLocks/>
          </p:cNvCxnSpPr>
          <p:nvPr/>
        </p:nvCxnSpPr>
        <p:spPr>
          <a:xfrm>
            <a:off x="-1997408" y="2574005"/>
            <a:ext cx="698639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37CFE8-2FF7-984C-9E9B-459872AB4668}"/>
              </a:ext>
            </a:extLst>
          </p:cNvPr>
          <p:cNvCxnSpPr>
            <a:cxnSpLocks/>
          </p:cNvCxnSpPr>
          <p:nvPr/>
        </p:nvCxnSpPr>
        <p:spPr>
          <a:xfrm>
            <a:off x="1284059" y="6438657"/>
            <a:ext cx="677538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42EFFBE-95CB-9944-B666-7D5E7F0323E1}"/>
              </a:ext>
            </a:extLst>
          </p:cNvPr>
          <p:cNvCxnSpPr>
            <a:cxnSpLocks/>
          </p:cNvCxnSpPr>
          <p:nvPr/>
        </p:nvCxnSpPr>
        <p:spPr>
          <a:xfrm flipV="1">
            <a:off x="160660" y="2244613"/>
            <a:ext cx="4803124" cy="452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387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B3F330F-372F-E34D-9ADB-C8D78AD4D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786" y="690174"/>
            <a:ext cx="6072077" cy="61678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A7595C-8E53-C244-801D-83A3367CE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31" y="351691"/>
            <a:ext cx="10322169" cy="4431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Scroll down to below Step 4 and hit “Save Report”</a:t>
            </a:r>
            <a:br>
              <a:rPr lang="en-US" sz="2800" dirty="0"/>
            </a:br>
            <a:endParaRPr lang="en-US" sz="28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7A91D36-FDBE-2246-BCF9-12C25BC1A33C}"/>
              </a:ext>
            </a:extLst>
          </p:cNvPr>
          <p:cNvCxnSpPr>
            <a:cxnSpLocks/>
          </p:cNvCxnSpPr>
          <p:nvPr/>
        </p:nvCxnSpPr>
        <p:spPr>
          <a:xfrm>
            <a:off x="-231533" y="6683313"/>
            <a:ext cx="553566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115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87FB56-5993-7947-A9A7-BC5C8986E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532" y="794842"/>
            <a:ext cx="6869422" cy="6066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A7595C-8E53-C244-801D-83A3367CE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31" y="351691"/>
            <a:ext cx="10322169" cy="4431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You may view the report to ensure all patient personal data has been removed</a:t>
            </a:r>
            <a:br>
              <a:rPr lang="en-US" sz="2800" dirty="0"/>
            </a:br>
            <a:r>
              <a:rPr lang="en-US" sz="2800" dirty="0"/>
              <a:t>(you can edit the report to omit any additional fields)</a:t>
            </a:r>
            <a:br>
              <a:rPr lang="en-US" sz="2800" dirty="0"/>
            </a:br>
            <a:endParaRPr lang="en-US" sz="28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7A91D36-FDBE-2246-BCF9-12C25BC1A33C}"/>
              </a:ext>
            </a:extLst>
          </p:cNvPr>
          <p:cNvCxnSpPr>
            <a:cxnSpLocks/>
          </p:cNvCxnSpPr>
          <p:nvPr/>
        </p:nvCxnSpPr>
        <p:spPr>
          <a:xfrm>
            <a:off x="128952" y="4221466"/>
            <a:ext cx="553566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652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151E64E-4141-6C44-8DFD-CBE5238FF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144" y="841910"/>
            <a:ext cx="7480821" cy="60160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A7595C-8E53-C244-801D-83A3367CE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31" y="351691"/>
            <a:ext cx="10322169" cy="4431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The Deidentified Report can be accessed for export</a:t>
            </a:r>
            <a:br>
              <a:rPr lang="en-US" sz="2800" dirty="0"/>
            </a:br>
            <a:endParaRPr lang="en-US" sz="28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7A91D36-FDBE-2246-BCF9-12C25BC1A33C}"/>
              </a:ext>
            </a:extLst>
          </p:cNvPr>
          <p:cNvCxnSpPr>
            <a:cxnSpLocks/>
          </p:cNvCxnSpPr>
          <p:nvPr/>
        </p:nvCxnSpPr>
        <p:spPr>
          <a:xfrm>
            <a:off x="69574" y="5896208"/>
            <a:ext cx="176257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46AA0A1-2DE8-124A-A640-30A8B49A992A}"/>
              </a:ext>
            </a:extLst>
          </p:cNvPr>
          <p:cNvSpPr/>
          <p:nvPr/>
        </p:nvSpPr>
        <p:spPr>
          <a:xfrm flipV="1">
            <a:off x="1919657" y="5820587"/>
            <a:ext cx="1492317" cy="1512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78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108</Words>
  <Application>Microsoft Macintosh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REDCap  Add Fields to Reports</vt:lpstr>
      <vt:lpstr>Go to the Project Home and select “Export data” </vt:lpstr>
      <vt:lpstr>Select “Create New Report” </vt:lpstr>
      <vt:lpstr>Name the report and select “Quick Add </vt:lpstr>
      <vt:lpstr>Hit “Select All” for each instrument, then uncheck any personal patient ID fields Hit “Close” when finished </vt:lpstr>
      <vt:lpstr>Scroll down to below Step 4 and hit “Save Report” </vt:lpstr>
      <vt:lpstr>You may view the report to ensure all patient personal data has been removed (you can edit the report to omit any additional fields) </vt:lpstr>
      <vt:lpstr>The Deidentified Report can be accessed for export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Uzbekistan Hepatitis Elimination Pilot Study(UHEP)  REDCap  Reports</dc:title>
  <dc:creator>Kimberly Murphy</dc:creator>
  <cp:lastModifiedBy>Homie Razavi</cp:lastModifiedBy>
  <cp:revision>8</cp:revision>
  <dcterms:created xsi:type="dcterms:W3CDTF">2019-12-09T17:28:41Z</dcterms:created>
  <dcterms:modified xsi:type="dcterms:W3CDTF">2024-03-28T21:15:22Z</dcterms:modified>
</cp:coreProperties>
</file>